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6" r:id="rId1"/>
  </p:sldMasterIdLst>
  <p:notesMasterIdLst>
    <p:notesMasterId r:id="rId7"/>
  </p:notesMasterIdLst>
  <p:sldIdLst>
    <p:sldId id="256" r:id="rId2"/>
    <p:sldId id="258" r:id="rId3"/>
    <p:sldId id="257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BC9B9D-779E-9F0C-FE5B-808060611A11}" name="Ryan Downs" initials="RD" userId="S::rdowns@sffcfoundation.org::5494eec8-4f58-446b-a7a4-99e10f7402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BC92C-64EC-6347-A9F8-6D799E7070A8}" v="85" dt="2024-05-29T19:25:56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1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C4ED34-600C-4C85-BB35-A6729457B4DA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F2317E-AC18-469E-B094-9094718E623D}">
      <dgm:prSet/>
      <dgm:spPr/>
      <dgm:t>
        <a:bodyPr/>
        <a:lstStyle/>
        <a:p>
          <a:r>
            <a:rPr lang="en-US"/>
            <a:t>Up to 8 tutors per academy </a:t>
          </a:r>
        </a:p>
      </dgm:t>
    </dgm:pt>
    <dgm:pt modelId="{AACDF5DF-5019-4620-B55E-60E48A8097F1}" type="parTrans" cxnId="{E96FD6C0-8CDE-4C12-A8FD-3AC1B20BBB3B}">
      <dgm:prSet/>
      <dgm:spPr/>
      <dgm:t>
        <a:bodyPr/>
        <a:lstStyle/>
        <a:p>
          <a:endParaRPr lang="en-US"/>
        </a:p>
      </dgm:t>
    </dgm:pt>
    <dgm:pt modelId="{4C26B627-22A0-481F-84A8-6396511A5B53}" type="sibTrans" cxnId="{E96FD6C0-8CDE-4C12-A8FD-3AC1B20BBB3B}">
      <dgm:prSet/>
      <dgm:spPr/>
      <dgm:t>
        <a:bodyPr/>
        <a:lstStyle/>
        <a:p>
          <a:endParaRPr lang="en-US"/>
        </a:p>
      </dgm:t>
    </dgm:pt>
    <dgm:pt modelId="{E28846A2-E4DC-48F2-80E7-FEFA9D952354}">
      <dgm:prSet/>
      <dgm:spPr/>
      <dgm:t>
        <a:bodyPr/>
        <a:lstStyle/>
        <a:p>
          <a:r>
            <a:rPr lang="en-US"/>
            <a:t>3 tutees for each tutor</a:t>
          </a:r>
        </a:p>
      </dgm:t>
    </dgm:pt>
    <dgm:pt modelId="{FED7A44B-D803-4AFB-AA4E-8C1C742A3566}" type="parTrans" cxnId="{0F4664B0-0793-4B47-B9DB-F54A65BF23D5}">
      <dgm:prSet/>
      <dgm:spPr/>
      <dgm:t>
        <a:bodyPr/>
        <a:lstStyle/>
        <a:p>
          <a:endParaRPr lang="en-US"/>
        </a:p>
      </dgm:t>
    </dgm:pt>
    <dgm:pt modelId="{84670291-0D1F-440D-BAAB-A7AE88CEB5D9}" type="sibTrans" cxnId="{0F4664B0-0793-4B47-B9DB-F54A65BF23D5}">
      <dgm:prSet/>
      <dgm:spPr/>
      <dgm:t>
        <a:bodyPr/>
        <a:lstStyle/>
        <a:p>
          <a:endParaRPr lang="en-US"/>
        </a:p>
      </dgm:t>
    </dgm:pt>
    <dgm:pt modelId="{86394CB5-8AED-4F56-A044-C40A9DF9A960}">
      <dgm:prSet/>
      <dgm:spPr/>
      <dgm:t>
        <a:bodyPr/>
        <a:lstStyle/>
        <a:p>
          <a:r>
            <a:rPr lang="en-US"/>
            <a:t>2 hours of tutoring per week</a:t>
          </a:r>
        </a:p>
      </dgm:t>
    </dgm:pt>
    <dgm:pt modelId="{A674E6D5-F427-4DE6-B630-55CF3D42AE1D}" type="parTrans" cxnId="{4424C8AD-E13A-45E7-B789-CDD9AE47187C}">
      <dgm:prSet/>
      <dgm:spPr/>
      <dgm:t>
        <a:bodyPr/>
        <a:lstStyle/>
        <a:p>
          <a:endParaRPr lang="en-US"/>
        </a:p>
      </dgm:t>
    </dgm:pt>
    <dgm:pt modelId="{F8D6DD40-046B-4F1A-A060-BD6311BDE3E1}" type="sibTrans" cxnId="{4424C8AD-E13A-45E7-B789-CDD9AE47187C}">
      <dgm:prSet/>
      <dgm:spPr/>
      <dgm:t>
        <a:bodyPr/>
        <a:lstStyle/>
        <a:p>
          <a:endParaRPr lang="en-US"/>
        </a:p>
      </dgm:t>
    </dgm:pt>
    <dgm:pt modelId="{CEA52277-6478-49F3-96D6-3CD109B6FE24}">
      <dgm:prSet/>
      <dgm:spPr/>
      <dgm:t>
        <a:bodyPr/>
        <a:lstStyle/>
        <a:p>
          <a:r>
            <a:rPr lang="en-US" dirty="0"/>
            <a:t>$40 scholarship for each week requirements are met.</a:t>
          </a:r>
        </a:p>
      </dgm:t>
    </dgm:pt>
    <dgm:pt modelId="{23AD5DBF-9E34-455A-8D81-6BE7D950DB3E}" type="parTrans" cxnId="{5FD174C4-5EAB-40DD-B744-96B243D44917}">
      <dgm:prSet/>
      <dgm:spPr/>
      <dgm:t>
        <a:bodyPr/>
        <a:lstStyle/>
        <a:p>
          <a:endParaRPr lang="en-US"/>
        </a:p>
      </dgm:t>
    </dgm:pt>
    <dgm:pt modelId="{6C016AD3-BD8C-4958-B360-378B40DEC4AB}" type="sibTrans" cxnId="{5FD174C4-5EAB-40DD-B744-96B243D44917}">
      <dgm:prSet/>
      <dgm:spPr/>
      <dgm:t>
        <a:bodyPr/>
        <a:lstStyle/>
        <a:p>
          <a:endParaRPr lang="en-US"/>
        </a:p>
      </dgm:t>
    </dgm:pt>
    <dgm:pt modelId="{A020E929-EC23-4E13-A9B9-564FA4DC6D19}">
      <dgm:prSet custT="1"/>
      <dgm:spPr/>
      <dgm:t>
        <a:bodyPr/>
        <a:lstStyle/>
        <a:p>
          <a:r>
            <a:rPr lang="en-US" sz="2000" dirty="0"/>
            <a:t>Scholarship potential:</a:t>
          </a:r>
        </a:p>
        <a:p>
          <a:r>
            <a:rPr lang="en-US" sz="2000" dirty="0"/>
            <a:t>  </a:t>
          </a:r>
          <a:r>
            <a:rPr lang="en-US" sz="2400" dirty="0"/>
            <a:t>$1200/year/tutor</a:t>
          </a:r>
        </a:p>
      </dgm:t>
    </dgm:pt>
    <dgm:pt modelId="{BADBE154-C059-43B8-9882-E8B94BE1F641}" type="parTrans" cxnId="{696B0CAF-A37B-4FE2-82E4-C42734A3F0C2}">
      <dgm:prSet/>
      <dgm:spPr/>
      <dgm:t>
        <a:bodyPr/>
        <a:lstStyle/>
        <a:p>
          <a:endParaRPr lang="en-US"/>
        </a:p>
      </dgm:t>
    </dgm:pt>
    <dgm:pt modelId="{C977200D-FA86-4888-9318-DE2DD71530F5}" type="sibTrans" cxnId="{696B0CAF-A37B-4FE2-82E4-C42734A3F0C2}">
      <dgm:prSet/>
      <dgm:spPr/>
      <dgm:t>
        <a:bodyPr/>
        <a:lstStyle/>
        <a:p>
          <a:endParaRPr lang="en-US"/>
        </a:p>
      </dgm:t>
    </dgm:pt>
    <dgm:pt modelId="{1CDB165E-AF1A-6F47-B4C5-8801974E7B5D}" type="pres">
      <dgm:prSet presAssocID="{FDC4ED34-600C-4C85-BB35-A6729457B4DA}" presName="outerComposite" presStyleCnt="0">
        <dgm:presLayoutVars>
          <dgm:chMax val="5"/>
          <dgm:dir/>
          <dgm:resizeHandles val="exact"/>
        </dgm:presLayoutVars>
      </dgm:prSet>
      <dgm:spPr/>
    </dgm:pt>
    <dgm:pt modelId="{A26BE84E-2DD0-3C44-83F8-85ABB6C8C124}" type="pres">
      <dgm:prSet presAssocID="{FDC4ED34-600C-4C85-BB35-A6729457B4DA}" presName="dummyMaxCanvas" presStyleCnt="0">
        <dgm:presLayoutVars/>
      </dgm:prSet>
      <dgm:spPr/>
    </dgm:pt>
    <dgm:pt modelId="{FD6898B6-EE28-D544-85A9-D5B1E785E693}" type="pres">
      <dgm:prSet presAssocID="{FDC4ED34-600C-4C85-BB35-A6729457B4DA}" presName="FourNodes_1" presStyleLbl="node1" presStyleIdx="0" presStyleCnt="4">
        <dgm:presLayoutVars>
          <dgm:bulletEnabled val="1"/>
        </dgm:presLayoutVars>
      </dgm:prSet>
      <dgm:spPr/>
    </dgm:pt>
    <dgm:pt modelId="{E751D7D2-4CE6-034E-9593-F6557131DDBD}" type="pres">
      <dgm:prSet presAssocID="{FDC4ED34-600C-4C85-BB35-A6729457B4DA}" presName="FourNodes_2" presStyleLbl="node1" presStyleIdx="1" presStyleCnt="4">
        <dgm:presLayoutVars>
          <dgm:bulletEnabled val="1"/>
        </dgm:presLayoutVars>
      </dgm:prSet>
      <dgm:spPr/>
    </dgm:pt>
    <dgm:pt modelId="{CC75A2B0-5086-664A-A388-A74A4500802E}" type="pres">
      <dgm:prSet presAssocID="{FDC4ED34-600C-4C85-BB35-A6729457B4DA}" presName="FourNodes_3" presStyleLbl="node1" presStyleIdx="2" presStyleCnt="4">
        <dgm:presLayoutVars>
          <dgm:bulletEnabled val="1"/>
        </dgm:presLayoutVars>
      </dgm:prSet>
      <dgm:spPr/>
    </dgm:pt>
    <dgm:pt modelId="{BA75328E-160B-A34B-9566-6F077779E6B2}" type="pres">
      <dgm:prSet presAssocID="{FDC4ED34-600C-4C85-BB35-A6729457B4DA}" presName="FourNodes_4" presStyleLbl="node1" presStyleIdx="3" presStyleCnt="4">
        <dgm:presLayoutVars>
          <dgm:bulletEnabled val="1"/>
        </dgm:presLayoutVars>
      </dgm:prSet>
      <dgm:spPr/>
    </dgm:pt>
    <dgm:pt modelId="{E15ED354-63F7-0F42-83C7-30A5621066D6}" type="pres">
      <dgm:prSet presAssocID="{FDC4ED34-600C-4C85-BB35-A6729457B4DA}" presName="FourConn_1-2" presStyleLbl="fgAccFollowNode1" presStyleIdx="0" presStyleCnt="3">
        <dgm:presLayoutVars>
          <dgm:bulletEnabled val="1"/>
        </dgm:presLayoutVars>
      </dgm:prSet>
      <dgm:spPr/>
    </dgm:pt>
    <dgm:pt modelId="{D293118B-DD37-C345-8C1F-A5319DDCE6F0}" type="pres">
      <dgm:prSet presAssocID="{FDC4ED34-600C-4C85-BB35-A6729457B4DA}" presName="FourConn_2-3" presStyleLbl="fgAccFollowNode1" presStyleIdx="1" presStyleCnt="3">
        <dgm:presLayoutVars>
          <dgm:bulletEnabled val="1"/>
        </dgm:presLayoutVars>
      </dgm:prSet>
      <dgm:spPr/>
    </dgm:pt>
    <dgm:pt modelId="{4D8251C3-E756-1E41-9166-BA80780752E6}" type="pres">
      <dgm:prSet presAssocID="{FDC4ED34-600C-4C85-BB35-A6729457B4DA}" presName="FourConn_3-4" presStyleLbl="fgAccFollowNode1" presStyleIdx="2" presStyleCnt="3">
        <dgm:presLayoutVars>
          <dgm:bulletEnabled val="1"/>
        </dgm:presLayoutVars>
      </dgm:prSet>
      <dgm:spPr/>
    </dgm:pt>
    <dgm:pt modelId="{312ACC45-0CED-7E4A-8DAC-28F10D5DC8E6}" type="pres">
      <dgm:prSet presAssocID="{FDC4ED34-600C-4C85-BB35-A6729457B4DA}" presName="FourNodes_1_text" presStyleLbl="node1" presStyleIdx="3" presStyleCnt="4">
        <dgm:presLayoutVars>
          <dgm:bulletEnabled val="1"/>
        </dgm:presLayoutVars>
      </dgm:prSet>
      <dgm:spPr/>
    </dgm:pt>
    <dgm:pt modelId="{404A14FD-AC38-B444-9906-0F3362BF3274}" type="pres">
      <dgm:prSet presAssocID="{FDC4ED34-600C-4C85-BB35-A6729457B4DA}" presName="FourNodes_2_text" presStyleLbl="node1" presStyleIdx="3" presStyleCnt="4">
        <dgm:presLayoutVars>
          <dgm:bulletEnabled val="1"/>
        </dgm:presLayoutVars>
      </dgm:prSet>
      <dgm:spPr/>
    </dgm:pt>
    <dgm:pt modelId="{8F0A9118-37AF-FD42-9EA9-EB7929F44EB0}" type="pres">
      <dgm:prSet presAssocID="{FDC4ED34-600C-4C85-BB35-A6729457B4DA}" presName="FourNodes_3_text" presStyleLbl="node1" presStyleIdx="3" presStyleCnt="4">
        <dgm:presLayoutVars>
          <dgm:bulletEnabled val="1"/>
        </dgm:presLayoutVars>
      </dgm:prSet>
      <dgm:spPr/>
    </dgm:pt>
    <dgm:pt modelId="{2C8545FB-308D-E442-85F4-3866D7DAE080}" type="pres">
      <dgm:prSet presAssocID="{FDC4ED34-600C-4C85-BB35-A6729457B4D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A681905-6E9C-8548-8D8F-AA66C1410F4F}" type="presOf" srcId="{A020E929-EC23-4E13-A9B9-564FA4DC6D19}" destId="{BA75328E-160B-A34B-9566-6F077779E6B2}" srcOrd="0" destOrd="0" presId="urn:microsoft.com/office/officeart/2005/8/layout/vProcess5"/>
    <dgm:cxn modelId="{3BDC0E07-E37A-184C-B712-8B0030CE5AE1}" type="presOf" srcId="{CEA52277-6478-49F3-96D6-3CD109B6FE24}" destId="{8F0A9118-37AF-FD42-9EA9-EB7929F44EB0}" srcOrd="1" destOrd="0" presId="urn:microsoft.com/office/officeart/2005/8/layout/vProcess5"/>
    <dgm:cxn modelId="{7970CA37-8B5E-D949-9AAF-EFD31B1C40CB}" type="presOf" srcId="{E28846A2-E4DC-48F2-80E7-FEFA9D952354}" destId="{FD6898B6-EE28-D544-85A9-D5B1E785E693}" srcOrd="0" destOrd="1" presId="urn:microsoft.com/office/officeart/2005/8/layout/vProcess5"/>
    <dgm:cxn modelId="{87A7BB50-9403-D04E-A5F3-71BE07BB411C}" type="presOf" srcId="{FDC4ED34-600C-4C85-BB35-A6729457B4DA}" destId="{1CDB165E-AF1A-6F47-B4C5-8801974E7B5D}" srcOrd="0" destOrd="0" presId="urn:microsoft.com/office/officeart/2005/8/layout/vProcess5"/>
    <dgm:cxn modelId="{EEF2DA73-3E9F-6847-8C55-8555CD26020F}" type="presOf" srcId="{B3F2317E-AC18-469E-B094-9094718E623D}" destId="{312ACC45-0CED-7E4A-8DAC-28F10D5DC8E6}" srcOrd="1" destOrd="0" presId="urn:microsoft.com/office/officeart/2005/8/layout/vProcess5"/>
    <dgm:cxn modelId="{25EFA476-110D-354D-A590-3C0C0067A4F4}" type="presOf" srcId="{6C016AD3-BD8C-4958-B360-378B40DEC4AB}" destId="{4D8251C3-E756-1E41-9166-BA80780752E6}" srcOrd="0" destOrd="0" presId="urn:microsoft.com/office/officeart/2005/8/layout/vProcess5"/>
    <dgm:cxn modelId="{86F4BC8A-8CEE-3D45-BC8E-DCE09DA0AEB0}" type="presOf" srcId="{86394CB5-8AED-4F56-A044-C40A9DF9A960}" destId="{404A14FD-AC38-B444-9906-0F3362BF3274}" srcOrd="1" destOrd="0" presId="urn:microsoft.com/office/officeart/2005/8/layout/vProcess5"/>
    <dgm:cxn modelId="{83E6CA99-72C4-5E4F-8A32-79F408E891D8}" type="presOf" srcId="{CEA52277-6478-49F3-96D6-3CD109B6FE24}" destId="{CC75A2B0-5086-664A-A388-A74A4500802E}" srcOrd="0" destOrd="0" presId="urn:microsoft.com/office/officeart/2005/8/layout/vProcess5"/>
    <dgm:cxn modelId="{0F7C92A4-0675-6744-8712-A4BCB330ECC1}" type="presOf" srcId="{86394CB5-8AED-4F56-A044-C40A9DF9A960}" destId="{E751D7D2-4CE6-034E-9593-F6557131DDBD}" srcOrd="0" destOrd="0" presId="urn:microsoft.com/office/officeart/2005/8/layout/vProcess5"/>
    <dgm:cxn modelId="{4424C8AD-E13A-45E7-B789-CDD9AE47187C}" srcId="{FDC4ED34-600C-4C85-BB35-A6729457B4DA}" destId="{86394CB5-8AED-4F56-A044-C40A9DF9A960}" srcOrd="1" destOrd="0" parTransId="{A674E6D5-F427-4DE6-B630-55CF3D42AE1D}" sibTransId="{F8D6DD40-046B-4F1A-A060-BD6311BDE3E1}"/>
    <dgm:cxn modelId="{696B0CAF-A37B-4FE2-82E4-C42734A3F0C2}" srcId="{FDC4ED34-600C-4C85-BB35-A6729457B4DA}" destId="{A020E929-EC23-4E13-A9B9-564FA4DC6D19}" srcOrd="3" destOrd="0" parTransId="{BADBE154-C059-43B8-9882-E8B94BE1F641}" sibTransId="{C977200D-FA86-4888-9318-DE2DD71530F5}"/>
    <dgm:cxn modelId="{0F4664B0-0793-4B47-B9DB-F54A65BF23D5}" srcId="{B3F2317E-AC18-469E-B094-9094718E623D}" destId="{E28846A2-E4DC-48F2-80E7-FEFA9D952354}" srcOrd="0" destOrd="0" parTransId="{FED7A44B-D803-4AFB-AA4E-8C1C742A3566}" sibTransId="{84670291-0D1F-440D-BAAB-A7AE88CEB5D9}"/>
    <dgm:cxn modelId="{E96FD6C0-8CDE-4C12-A8FD-3AC1B20BBB3B}" srcId="{FDC4ED34-600C-4C85-BB35-A6729457B4DA}" destId="{B3F2317E-AC18-469E-B094-9094718E623D}" srcOrd="0" destOrd="0" parTransId="{AACDF5DF-5019-4620-B55E-60E48A8097F1}" sibTransId="{4C26B627-22A0-481F-84A8-6396511A5B53}"/>
    <dgm:cxn modelId="{5FD174C4-5EAB-40DD-B744-96B243D44917}" srcId="{FDC4ED34-600C-4C85-BB35-A6729457B4DA}" destId="{CEA52277-6478-49F3-96D6-3CD109B6FE24}" srcOrd="2" destOrd="0" parTransId="{23AD5DBF-9E34-455A-8D81-6BE7D950DB3E}" sibTransId="{6C016AD3-BD8C-4958-B360-378B40DEC4AB}"/>
    <dgm:cxn modelId="{08AD6FC8-5C12-6B4A-AE2A-AF508973CFD4}" type="presOf" srcId="{F8D6DD40-046B-4F1A-A060-BD6311BDE3E1}" destId="{D293118B-DD37-C345-8C1F-A5319DDCE6F0}" srcOrd="0" destOrd="0" presId="urn:microsoft.com/office/officeart/2005/8/layout/vProcess5"/>
    <dgm:cxn modelId="{CF38B6CF-A983-774B-8680-34D39B26EA28}" type="presOf" srcId="{4C26B627-22A0-481F-84A8-6396511A5B53}" destId="{E15ED354-63F7-0F42-83C7-30A5621066D6}" srcOrd="0" destOrd="0" presId="urn:microsoft.com/office/officeart/2005/8/layout/vProcess5"/>
    <dgm:cxn modelId="{EBB52CD1-8C28-DB4C-AFF8-9B19AF126342}" type="presOf" srcId="{E28846A2-E4DC-48F2-80E7-FEFA9D952354}" destId="{312ACC45-0CED-7E4A-8DAC-28F10D5DC8E6}" srcOrd="1" destOrd="1" presId="urn:microsoft.com/office/officeart/2005/8/layout/vProcess5"/>
    <dgm:cxn modelId="{A94E18D7-476C-1244-B06F-C29891FFF448}" type="presOf" srcId="{A020E929-EC23-4E13-A9B9-564FA4DC6D19}" destId="{2C8545FB-308D-E442-85F4-3866D7DAE080}" srcOrd="1" destOrd="0" presId="urn:microsoft.com/office/officeart/2005/8/layout/vProcess5"/>
    <dgm:cxn modelId="{18DE98EF-5818-304A-8FED-F8482B60456C}" type="presOf" srcId="{B3F2317E-AC18-469E-B094-9094718E623D}" destId="{FD6898B6-EE28-D544-85A9-D5B1E785E693}" srcOrd="0" destOrd="0" presId="urn:microsoft.com/office/officeart/2005/8/layout/vProcess5"/>
    <dgm:cxn modelId="{A21B5F55-73AA-5045-B822-4F3995F6CA47}" type="presParOf" srcId="{1CDB165E-AF1A-6F47-B4C5-8801974E7B5D}" destId="{A26BE84E-2DD0-3C44-83F8-85ABB6C8C124}" srcOrd="0" destOrd="0" presId="urn:microsoft.com/office/officeart/2005/8/layout/vProcess5"/>
    <dgm:cxn modelId="{C348775E-A0F2-2647-AE7F-3A70A3D9D24D}" type="presParOf" srcId="{1CDB165E-AF1A-6F47-B4C5-8801974E7B5D}" destId="{FD6898B6-EE28-D544-85A9-D5B1E785E693}" srcOrd="1" destOrd="0" presId="urn:microsoft.com/office/officeart/2005/8/layout/vProcess5"/>
    <dgm:cxn modelId="{DB8A790F-81A4-7F4A-9193-178532CA870E}" type="presParOf" srcId="{1CDB165E-AF1A-6F47-B4C5-8801974E7B5D}" destId="{E751D7D2-4CE6-034E-9593-F6557131DDBD}" srcOrd="2" destOrd="0" presId="urn:microsoft.com/office/officeart/2005/8/layout/vProcess5"/>
    <dgm:cxn modelId="{F2AF7490-DC5E-BA4C-AAC9-842C638EA1BC}" type="presParOf" srcId="{1CDB165E-AF1A-6F47-B4C5-8801974E7B5D}" destId="{CC75A2B0-5086-664A-A388-A74A4500802E}" srcOrd="3" destOrd="0" presId="urn:microsoft.com/office/officeart/2005/8/layout/vProcess5"/>
    <dgm:cxn modelId="{BC9458D9-8A26-BE44-96E0-E7602ED256C0}" type="presParOf" srcId="{1CDB165E-AF1A-6F47-B4C5-8801974E7B5D}" destId="{BA75328E-160B-A34B-9566-6F077779E6B2}" srcOrd="4" destOrd="0" presId="urn:microsoft.com/office/officeart/2005/8/layout/vProcess5"/>
    <dgm:cxn modelId="{B068A89A-4831-024D-8766-0AC9362B339F}" type="presParOf" srcId="{1CDB165E-AF1A-6F47-B4C5-8801974E7B5D}" destId="{E15ED354-63F7-0F42-83C7-30A5621066D6}" srcOrd="5" destOrd="0" presId="urn:microsoft.com/office/officeart/2005/8/layout/vProcess5"/>
    <dgm:cxn modelId="{B558C17A-46DA-FF4E-9A8A-71D3E314462A}" type="presParOf" srcId="{1CDB165E-AF1A-6F47-B4C5-8801974E7B5D}" destId="{D293118B-DD37-C345-8C1F-A5319DDCE6F0}" srcOrd="6" destOrd="0" presId="urn:microsoft.com/office/officeart/2005/8/layout/vProcess5"/>
    <dgm:cxn modelId="{981ED346-CEDC-4544-BD58-AB2E51BF5236}" type="presParOf" srcId="{1CDB165E-AF1A-6F47-B4C5-8801974E7B5D}" destId="{4D8251C3-E756-1E41-9166-BA80780752E6}" srcOrd="7" destOrd="0" presId="urn:microsoft.com/office/officeart/2005/8/layout/vProcess5"/>
    <dgm:cxn modelId="{A8DB3964-9FCE-7F40-BDCC-5E430AADEA27}" type="presParOf" srcId="{1CDB165E-AF1A-6F47-B4C5-8801974E7B5D}" destId="{312ACC45-0CED-7E4A-8DAC-28F10D5DC8E6}" srcOrd="8" destOrd="0" presId="urn:microsoft.com/office/officeart/2005/8/layout/vProcess5"/>
    <dgm:cxn modelId="{10EC1C69-52E1-DB41-9312-7F78600DD23D}" type="presParOf" srcId="{1CDB165E-AF1A-6F47-B4C5-8801974E7B5D}" destId="{404A14FD-AC38-B444-9906-0F3362BF3274}" srcOrd="9" destOrd="0" presId="urn:microsoft.com/office/officeart/2005/8/layout/vProcess5"/>
    <dgm:cxn modelId="{505FD2F8-B135-2844-B8EB-965DC778F9D2}" type="presParOf" srcId="{1CDB165E-AF1A-6F47-B4C5-8801974E7B5D}" destId="{8F0A9118-37AF-FD42-9EA9-EB7929F44EB0}" srcOrd="10" destOrd="0" presId="urn:microsoft.com/office/officeart/2005/8/layout/vProcess5"/>
    <dgm:cxn modelId="{5F0B2374-03C2-0147-A942-F2E15D5662C9}" type="presParOf" srcId="{1CDB165E-AF1A-6F47-B4C5-8801974E7B5D}" destId="{2C8545FB-308D-E442-85F4-3866D7DAE0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52C34C-F335-46C9-831C-E1084B286177}" type="doc">
      <dgm:prSet loTypeId="urn:microsoft.com/office/officeart/2016/7/layout/ChevronBlock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86EE55-99FD-4B0C-8D0A-606AA26546DB}">
      <dgm:prSet/>
      <dgm:spPr/>
      <dgm:t>
        <a:bodyPr/>
        <a:lstStyle/>
        <a:p>
          <a:r>
            <a:rPr lang="en-US" dirty="0"/>
            <a:t>Identify </a:t>
          </a:r>
        </a:p>
      </dgm:t>
    </dgm:pt>
    <dgm:pt modelId="{76D26CCC-5444-4EE7-B2F7-6F2A64D0778B}" type="parTrans" cxnId="{7D3193DE-7D60-4C6E-AC88-A69031138C46}">
      <dgm:prSet/>
      <dgm:spPr/>
      <dgm:t>
        <a:bodyPr/>
        <a:lstStyle/>
        <a:p>
          <a:endParaRPr lang="en-US"/>
        </a:p>
      </dgm:t>
    </dgm:pt>
    <dgm:pt modelId="{A1409ED2-7B69-439D-AFC5-E0F71F2F8156}" type="sibTrans" cxnId="{7D3193DE-7D60-4C6E-AC88-A69031138C46}">
      <dgm:prSet/>
      <dgm:spPr/>
      <dgm:t>
        <a:bodyPr/>
        <a:lstStyle/>
        <a:p>
          <a:endParaRPr lang="en-US"/>
        </a:p>
      </dgm:t>
    </dgm:pt>
    <dgm:pt modelId="{E56E91F8-3349-488A-9C68-153B7604298E}">
      <dgm:prSet custT="1"/>
      <dgm:spPr/>
      <dgm:t>
        <a:bodyPr/>
        <a:lstStyle/>
        <a:p>
          <a:pPr algn="ctr"/>
          <a:r>
            <a:rPr lang="en-US" sz="2000" dirty="0"/>
            <a:t>Identify </a:t>
          </a:r>
        </a:p>
        <a:p>
          <a:pPr algn="ctr"/>
          <a:r>
            <a:rPr lang="en-US" sz="2000" dirty="0"/>
            <a:t>TCH Coordinator</a:t>
          </a:r>
        </a:p>
        <a:p>
          <a:pPr algn="ctr"/>
          <a:endParaRPr lang="en-US" sz="2000" dirty="0"/>
        </a:p>
        <a:p>
          <a:pPr algn="ctr"/>
          <a:r>
            <a:rPr lang="en-US" sz="1600" dirty="0"/>
            <a:t>Required to proctor every tutoring session.</a:t>
          </a:r>
        </a:p>
      </dgm:t>
    </dgm:pt>
    <dgm:pt modelId="{DA1C589D-1F7D-49DC-978D-CE45B5923CFB}" type="parTrans" cxnId="{801D02B6-2176-4509-8E0E-A89F202320CD}">
      <dgm:prSet/>
      <dgm:spPr/>
      <dgm:t>
        <a:bodyPr/>
        <a:lstStyle/>
        <a:p>
          <a:endParaRPr lang="en-US"/>
        </a:p>
      </dgm:t>
    </dgm:pt>
    <dgm:pt modelId="{5A6213B3-0AC0-4094-9687-47D96DBD8930}" type="sibTrans" cxnId="{801D02B6-2176-4509-8E0E-A89F202320CD}">
      <dgm:prSet/>
      <dgm:spPr/>
      <dgm:t>
        <a:bodyPr/>
        <a:lstStyle/>
        <a:p>
          <a:endParaRPr lang="en-US"/>
        </a:p>
      </dgm:t>
    </dgm:pt>
    <dgm:pt modelId="{25D72403-7A3C-4E40-8771-62569EBB1F65}">
      <dgm:prSet/>
      <dgm:spPr/>
      <dgm:t>
        <a:bodyPr/>
        <a:lstStyle/>
        <a:p>
          <a:r>
            <a:rPr lang="en-US" dirty="0"/>
            <a:t>Enroll</a:t>
          </a:r>
        </a:p>
      </dgm:t>
    </dgm:pt>
    <dgm:pt modelId="{999F2697-DD40-45C3-9EA5-EDD894CA2B8D}" type="parTrans" cxnId="{0733D8BC-6979-480A-85F6-6CA5D72F953E}">
      <dgm:prSet/>
      <dgm:spPr/>
      <dgm:t>
        <a:bodyPr/>
        <a:lstStyle/>
        <a:p>
          <a:endParaRPr lang="en-US"/>
        </a:p>
      </dgm:t>
    </dgm:pt>
    <dgm:pt modelId="{8F72AEF9-F64B-4E04-A7D6-8657932A2A68}" type="sibTrans" cxnId="{0733D8BC-6979-480A-85F6-6CA5D72F953E}">
      <dgm:prSet/>
      <dgm:spPr/>
      <dgm:t>
        <a:bodyPr/>
        <a:lstStyle/>
        <a:p>
          <a:endParaRPr lang="en-US"/>
        </a:p>
      </dgm:t>
    </dgm:pt>
    <dgm:pt modelId="{E8DECF40-66C7-4584-9213-97502517F394}">
      <dgm:prSet custT="1"/>
      <dgm:spPr/>
      <dgm:t>
        <a:bodyPr/>
        <a:lstStyle/>
        <a:p>
          <a:pPr algn="ctr"/>
          <a:r>
            <a:rPr lang="en-US" sz="2000" dirty="0"/>
            <a:t>Enroll school in </a:t>
          </a:r>
        </a:p>
      </dgm:t>
    </dgm:pt>
    <dgm:pt modelId="{95D66420-9588-4A20-AFA8-20A5E77C3BE2}" type="parTrans" cxnId="{FFA407ED-E9E8-4623-8E9B-8FCEB4214646}">
      <dgm:prSet/>
      <dgm:spPr/>
      <dgm:t>
        <a:bodyPr/>
        <a:lstStyle/>
        <a:p>
          <a:endParaRPr lang="en-US"/>
        </a:p>
      </dgm:t>
    </dgm:pt>
    <dgm:pt modelId="{D2F37367-B49A-4FEC-9DE9-C16F43C16971}" type="sibTrans" cxnId="{FFA407ED-E9E8-4623-8E9B-8FCEB4214646}">
      <dgm:prSet/>
      <dgm:spPr/>
      <dgm:t>
        <a:bodyPr/>
        <a:lstStyle/>
        <a:p>
          <a:endParaRPr lang="en-US"/>
        </a:p>
      </dgm:t>
    </dgm:pt>
    <dgm:pt modelId="{11CEF1A9-6BBE-45BC-AF43-F3972EA2A256}">
      <dgm:prSet/>
      <dgm:spPr/>
      <dgm:t>
        <a:bodyPr/>
        <a:lstStyle/>
        <a:p>
          <a:r>
            <a:rPr lang="en-US" dirty="0"/>
            <a:t>Facilitate</a:t>
          </a:r>
        </a:p>
      </dgm:t>
    </dgm:pt>
    <dgm:pt modelId="{DA4979E6-3855-4562-B50D-EF4A392470F0}" type="parTrans" cxnId="{0C60AF65-7740-49C8-A58F-05357A9D33DC}">
      <dgm:prSet/>
      <dgm:spPr/>
      <dgm:t>
        <a:bodyPr/>
        <a:lstStyle/>
        <a:p>
          <a:endParaRPr lang="en-US"/>
        </a:p>
      </dgm:t>
    </dgm:pt>
    <dgm:pt modelId="{00DB2DFB-F522-475E-83E3-207D30904BE9}" type="sibTrans" cxnId="{0C60AF65-7740-49C8-A58F-05357A9D33DC}">
      <dgm:prSet/>
      <dgm:spPr/>
      <dgm:t>
        <a:bodyPr/>
        <a:lstStyle/>
        <a:p>
          <a:endParaRPr lang="en-US"/>
        </a:p>
      </dgm:t>
    </dgm:pt>
    <dgm:pt modelId="{AC9630A0-1875-4578-A545-EE7FCD6ACD8E}">
      <dgm:prSet/>
      <dgm:spPr/>
      <dgm:t>
        <a:bodyPr/>
        <a:lstStyle/>
        <a:p>
          <a:r>
            <a:rPr lang="en-US" dirty="0"/>
            <a:t>Implement</a:t>
          </a:r>
        </a:p>
      </dgm:t>
    </dgm:pt>
    <dgm:pt modelId="{6BA1D07C-44DC-424D-81B4-1A56439B95B4}" type="parTrans" cxnId="{6B2198A0-90AB-4B9F-9DAA-E4B085EC58BE}">
      <dgm:prSet/>
      <dgm:spPr/>
      <dgm:t>
        <a:bodyPr/>
        <a:lstStyle/>
        <a:p>
          <a:endParaRPr lang="en-US"/>
        </a:p>
      </dgm:t>
    </dgm:pt>
    <dgm:pt modelId="{1C53209B-A647-4CD0-BD7D-D988B1978AA1}" type="sibTrans" cxnId="{6B2198A0-90AB-4B9F-9DAA-E4B085EC58BE}">
      <dgm:prSet/>
      <dgm:spPr/>
      <dgm:t>
        <a:bodyPr/>
        <a:lstStyle/>
        <a:p>
          <a:endParaRPr lang="en-US"/>
        </a:p>
      </dgm:t>
    </dgm:pt>
    <dgm:pt modelId="{2E2A96EB-50A4-46E0-AFBD-DD328823C36D}">
      <dgm:prSet custT="1"/>
      <dgm:spPr/>
      <dgm:t>
        <a:bodyPr/>
        <a:lstStyle/>
        <a:p>
          <a:pPr algn="ctr">
            <a:buNone/>
          </a:pPr>
          <a:r>
            <a:rPr lang="en-US" sz="2000" dirty="0"/>
            <a:t>Implement tutoring contract for parents of tutees</a:t>
          </a:r>
        </a:p>
        <a:p>
          <a:pPr algn="ctr">
            <a:buNone/>
          </a:pPr>
          <a:endParaRPr lang="en-US" sz="2000" dirty="0"/>
        </a:p>
        <a:p>
          <a:pPr algn="ctr">
            <a:buNone/>
          </a:pPr>
          <a:r>
            <a:rPr lang="en-US" sz="1600" dirty="0"/>
            <a:t>Include $6/session tutoring charge.</a:t>
          </a:r>
        </a:p>
      </dgm:t>
    </dgm:pt>
    <dgm:pt modelId="{E6A2229F-1FD9-45CE-99BA-F04DD3BC671D}" type="parTrans" cxnId="{FEB076E6-C4FA-437F-ABFC-655A06EE7D7D}">
      <dgm:prSet/>
      <dgm:spPr/>
      <dgm:t>
        <a:bodyPr/>
        <a:lstStyle/>
        <a:p>
          <a:endParaRPr lang="en-US"/>
        </a:p>
      </dgm:t>
    </dgm:pt>
    <dgm:pt modelId="{CFE05830-0A8D-44C9-9861-6BF58272DA98}" type="sibTrans" cxnId="{FEB076E6-C4FA-437F-ABFC-655A06EE7D7D}">
      <dgm:prSet/>
      <dgm:spPr/>
      <dgm:t>
        <a:bodyPr/>
        <a:lstStyle/>
        <a:p>
          <a:endParaRPr lang="en-US"/>
        </a:p>
      </dgm:t>
    </dgm:pt>
    <dgm:pt modelId="{BE881033-E023-45E1-9834-6C89A7AC1EB2}">
      <dgm:prSet custT="1"/>
      <dgm:spPr/>
      <dgm:t>
        <a:bodyPr/>
        <a:lstStyle/>
        <a:p>
          <a:pPr algn="ctr">
            <a:buNone/>
          </a:pPr>
          <a:r>
            <a:rPr lang="en-US" sz="2000" dirty="0"/>
            <a:t>Facilitate </a:t>
          </a:r>
          <a:r>
            <a:rPr lang="en-US" sz="2000" dirty="0" err="1"/>
            <a:t>i</a:t>
          </a:r>
          <a:r>
            <a:rPr lang="en-US" sz="2000" dirty="0"/>
            <a:t>-Ready Professional Development </a:t>
          </a:r>
        </a:p>
        <a:p>
          <a:pPr algn="ctr">
            <a:buNone/>
          </a:pPr>
          <a:endParaRPr lang="en-US" sz="1600" dirty="0"/>
        </a:p>
      </dgm:t>
    </dgm:pt>
    <dgm:pt modelId="{E3497271-B592-4B56-874F-1414A416F3AE}" type="sibTrans" cxnId="{5B45C625-B960-4720-81D7-2AA24A6E459E}">
      <dgm:prSet/>
      <dgm:spPr/>
      <dgm:t>
        <a:bodyPr/>
        <a:lstStyle/>
        <a:p>
          <a:endParaRPr lang="en-US"/>
        </a:p>
      </dgm:t>
    </dgm:pt>
    <dgm:pt modelId="{61F06D36-9916-49A2-9E2A-DBC7AA2C5EC8}" type="parTrans" cxnId="{5B45C625-B960-4720-81D7-2AA24A6E459E}">
      <dgm:prSet/>
      <dgm:spPr/>
      <dgm:t>
        <a:bodyPr/>
        <a:lstStyle/>
        <a:p>
          <a:endParaRPr lang="en-US"/>
        </a:p>
      </dgm:t>
    </dgm:pt>
    <dgm:pt modelId="{92BF6089-C37A-6347-94FF-A7AAB9C5AEE7}">
      <dgm:prSet custT="1"/>
      <dgm:spPr/>
      <dgm:t>
        <a:bodyPr/>
        <a:lstStyle/>
        <a:p>
          <a:pPr algn="ctr">
            <a:buFontTx/>
            <a:buNone/>
          </a:pPr>
          <a:r>
            <a:rPr lang="en-US" sz="1600" dirty="0"/>
            <a:t>$1800 for required 3 sessions.</a:t>
          </a:r>
        </a:p>
      </dgm:t>
    </dgm:pt>
    <dgm:pt modelId="{78240DC7-63CD-FD42-97E9-EEF75B6C2D57}" type="sibTrans" cxnId="{44502586-B091-054E-90CD-7EDB0AC263A4}">
      <dgm:prSet/>
      <dgm:spPr/>
      <dgm:t>
        <a:bodyPr/>
        <a:lstStyle/>
        <a:p>
          <a:endParaRPr lang="en-US"/>
        </a:p>
      </dgm:t>
    </dgm:pt>
    <dgm:pt modelId="{740E2220-38A4-6646-A380-C7812D3174E1}" type="parTrans" cxnId="{44502586-B091-054E-90CD-7EDB0AC263A4}">
      <dgm:prSet/>
      <dgm:spPr/>
      <dgm:t>
        <a:bodyPr/>
        <a:lstStyle/>
        <a:p>
          <a:endParaRPr lang="en-US"/>
        </a:p>
      </dgm:t>
    </dgm:pt>
    <dgm:pt modelId="{3CA653A1-F4E3-4D50-A885-F84B0391BE5A}">
      <dgm:prSet custT="1"/>
      <dgm:spPr/>
      <dgm:t>
        <a:bodyPr/>
        <a:lstStyle/>
        <a:p>
          <a:pPr algn="ctr">
            <a:buFontTx/>
            <a:buNone/>
          </a:pPr>
          <a:r>
            <a:rPr lang="en-US" sz="1600" dirty="0"/>
            <a:t>.</a:t>
          </a:r>
        </a:p>
      </dgm:t>
    </dgm:pt>
    <dgm:pt modelId="{7540FE14-6EC9-4126-889C-0CE7BDAA7E10}" type="sibTrans" cxnId="{63917D01-2208-4C74-A85F-72E0BFB84A7C}">
      <dgm:prSet/>
      <dgm:spPr/>
      <dgm:t>
        <a:bodyPr/>
        <a:lstStyle/>
        <a:p>
          <a:endParaRPr lang="en-US"/>
        </a:p>
      </dgm:t>
    </dgm:pt>
    <dgm:pt modelId="{5D5C2974-36E7-4AAD-A6BE-384089897258}" type="parTrans" cxnId="{63917D01-2208-4C74-A85F-72E0BFB84A7C}">
      <dgm:prSet/>
      <dgm:spPr/>
      <dgm:t>
        <a:bodyPr/>
        <a:lstStyle/>
        <a:p>
          <a:endParaRPr lang="en-US"/>
        </a:p>
      </dgm:t>
    </dgm:pt>
    <dgm:pt modelId="{E5E72E6A-6009-1B40-B8CC-287C57D6E5AD}">
      <dgm:prSet custT="1"/>
      <dgm:spPr/>
      <dgm:t>
        <a:bodyPr/>
        <a:lstStyle/>
        <a:p>
          <a:pPr algn="ctr">
            <a:buNone/>
          </a:pPr>
          <a:r>
            <a:rPr lang="en-US" sz="2000" dirty="0" err="1"/>
            <a:t>i</a:t>
          </a:r>
          <a:r>
            <a:rPr lang="en-US" sz="2000" dirty="0"/>
            <a:t>-Ready programming</a:t>
          </a:r>
        </a:p>
      </dgm:t>
    </dgm:pt>
    <dgm:pt modelId="{1FD11A59-8DCD-584A-817E-C40823D96487}" type="parTrans" cxnId="{3935D18C-CDD5-5B42-B4AB-EEE35162A415}">
      <dgm:prSet/>
      <dgm:spPr/>
      <dgm:t>
        <a:bodyPr/>
        <a:lstStyle/>
        <a:p>
          <a:endParaRPr lang="en-US"/>
        </a:p>
      </dgm:t>
    </dgm:pt>
    <dgm:pt modelId="{F067CA46-4675-DA4D-8F8A-293DAE33DBC0}" type="sibTrans" cxnId="{3935D18C-CDD5-5B42-B4AB-EEE35162A415}">
      <dgm:prSet/>
      <dgm:spPr/>
      <dgm:t>
        <a:bodyPr/>
        <a:lstStyle/>
        <a:p>
          <a:endParaRPr lang="en-US"/>
        </a:p>
      </dgm:t>
    </dgm:pt>
    <dgm:pt modelId="{C63E9CB0-A657-AD4D-AAA6-824257C6387D}">
      <dgm:prSet custT="1"/>
      <dgm:spPr/>
      <dgm:t>
        <a:bodyPr/>
        <a:lstStyle/>
        <a:p>
          <a:pPr algn="ctr">
            <a:buNone/>
          </a:pPr>
          <a:endParaRPr lang="en-US" sz="2000" dirty="0"/>
        </a:p>
      </dgm:t>
    </dgm:pt>
    <dgm:pt modelId="{E2A1ED7C-FFED-304D-8A63-14FA151FE24A}" type="parTrans" cxnId="{E9234D29-50CC-9F42-B509-5E0E5A82868A}">
      <dgm:prSet/>
      <dgm:spPr/>
      <dgm:t>
        <a:bodyPr/>
        <a:lstStyle/>
        <a:p>
          <a:endParaRPr lang="en-US"/>
        </a:p>
      </dgm:t>
    </dgm:pt>
    <dgm:pt modelId="{503E46A5-F81F-514F-9B74-4307D20D6A78}" type="sibTrans" cxnId="{E9234D29-50CC-9F42-B509-5E0E5A82868A}">
      <dgm:prSet/>
      <dgm:spPr/>
      <dgm:t>
        <a:bodyPr/>
        <a:lstStyle/>
        <a:p>
          <a:endParaRPr lang="en-US"/>
        </a:p>
      </dgm:t>
    </dgm:pt>
    <dgm:pt modelId="{81498319-B228-114D-81FE-A3DF169FC000}">
      <dgm:prSet custT="1"/>
      <dgm:spPr/>
      <dgm:t>
        <a:bodyPr/>
        <a:lstStyle/>
        <a:p>
          <a:pPr algn="ctr">
            <a:buNone/>
          </a:pPr>
          <a:r>
            <a:rPr lang="en-US" sz="1600" dirty="0"/>
            <a:t>$34.25/tutee/year</a:t>
          </a:r>
        </a:p>
      </dgm:t>
    </dgm:pt>
    <dgm:pt modelId="{8A53FFD9-0073-194F-B8F1-5B8C1957D608}" type="parTrans" cxnId="{0AF8F114-8F66-A94B-B1A5-BC53D3214903}">
      <dgm:prSet/>
      <dgm:spPr/>
      <dgm:t>
        <a:bodyPr/>
        <a:lstStyle/>
        <a:p>
          <a:endParaRPr lang="en-US"/>
        </a:p>
      </dgm:t>
    </dgm:pt>
    <dgm:pt modelId="{7FBF7000-4D22-2343-97DC-E5AF50BA8EFD}" type="sibTrans" cxnId="{0AF8F114-8F66-A94B-B1A5-BC53D3214903}">
      <dgm:prSet/>
      <dgm:spPr/>
      <dgm:t>
        <a:bodyPr/>
        <a:lstStyle/>
        <a:p>
          <a:endParaRPr lang="en-US"/>
        </a:p>
      </dgm:t>
    </dgm:pt>
    <dgm:pt modelId="{C321A796-F6CC-6A4F-9FDA-56D742E30F5F}" type="pres">
      <dgm:prSet presAssocID="{0D52C34C-F335-46C9-831C-E1084B286177}" presName="Name0" presStyleCnt="0">
        <dgm:presLayoutVars>
          <dgm:dir/>
          <dgm:animLvl val="lvl"/>
          <dgm:resizeHandles val="exact"/>
        </dgm:presLayoutVars>
      </dgm:prSet>
      <dgm:spPr/>
    </dgm:pt>
    <dgm:pt modelId="{CDFC9602-E311-5A43-BFB4-444DB50FC7C1}" type="pres">
      <dgm:prSet presAssocID="{C686EE55-99FD-4B0C-8D0A-606AA26546DB}" presName="composite" presStyleCnt="0"/>
      <dgm:spPr/>
    </dgm:pt>
    <dgm:pt modelId="{99238F12-1C0F-5945-8FCC-269D53D76CB5}" type="pres">
      <dgm:prSet presAssocID="{C686EE55-99FD-4B0C-8D0A-606AA26546DB}" presName="parTx" presStyleLbl="alignNode1" presStyleIdx="0" presStyleCnt="4">
        <dgm:presLayoutVars>
          <dgm:chMax val="0"/>
          <dgm:chPref val="0"/>
        </dgm:presLayoutVars>
      </dgm:prSet>
      <dgm:spPr/>
    </dgm:pt>
    <dgm:pt modelId="{AD66830B-7DE6-834D-BF75-CC81238CD2D4}" type="pres">
      <dgm:prSet presAssocID="{C686EE55-99FD-4B0C-8D0A-606AA26546DB}" presName="desTx" presStyleLbl="alignAccFollowNode1" presStyleIdx="0" presStyleCnt="4">
        <dgm:presLayoutVars/>
      </dgm:prSet>
      <dgm:spPr/>
    </dgm:pt>
    <dgm:pt modelId="{E34FB49F-3D73-C747-9F8C-5F69170EA1FF}" type="pres">
      <dgm:prSet presAssocID="{A1409ED2-7B69-439D-AFC5-E0F71F2F8156}" presName="space" presStyleCnt="0"/>
      <dgm:spPr/>
    </dgm:pt>
    <dgm:pt modelId="{B47E469B-99AD-3F4F-9C14-0770153DB0A7}" type="pres">
      <dgm:prSet presAssocID="{25D72403-7A3C-4E40-8771-62569EBB1F65}" presName="composite" presStyleCnt="0"/>
      <dgm:spPr/>
    </dgm:pt>
    <dgm:pt modelId="{09C4B322-23AC-5D42-9644-E8E1565A5872}" type="pres">
      <dgm:prSet presAssocID="{25D72403-7A3C-4E40-8771-62569EBB1F65}" presName="parTx" presStyleLbl="alignNode1" presStyleIdx="1" presStyleCnt="4">
        <dgm:presLayoutVars>
          <dgm:chMax val="0"/>
          <dgm:chPref val="0"/>
        </dgm:presLayoutVars>
      </dgm:prSet>
      <dgm:spPr/>
    </dgm:pt>
    <dgm:pt modelId="{D9288BDA-F9E1-574A-A4D8-DBA3EDC2FD90}" type="pres">
      <dgm:prSet presAssocID="{25D72403-7A3C-4E40-8771-62569EBB1F65}" presName="desTx" presStyleLbl="alignAccFollowNode1" presStyleIdx="1" presStyleCnt="4">
        <dgm:presLayoutVars/>
      </dgm:prSet>
      <dgm:spPr/>
    </dgm:pt>
    <dgm:pt modelId="{0AC6D88D-9FCF-4F4E-8D08-BDA4C8DEF8FC}" type="pres">
      <dgm:prSet presAssocID="{8F72AEF9-F64B-4E04-A7D6-8657932A2A68}" presName="space" presStyleCnt="0"/>
      <dgm:spPr/>
    </dgm:pt>
    <dgm:pt modelId="{6189A19F-0A4C-EF4A-B5FB-79919CDE0CD8}" type="pres">
      <dgm:prSet presAssocID="{11CEF1A9-6BBE-45BC-AF43-F3972EA2A256}" presName="composite" presStyleCnt="0"/>
      <dgm:spPr/>
    </dgm:pt>
    <dgm:pt modelId="{45B142AD-7678-5A4A-9150-51388D2B5E3A}" type="pres">
      <dgm:prSet presAssocID="{11CEF1A9-6BBE-45BC-AF43-F3972EA2A256}" presName="parTx" presStyleLbl="alignNode1" presStyleIdx="2" presStyleCnt="4">
        <dgm:presLayoutVars>
          <dgm:chMax val="0"/>
          <dgm:chPref val="0"/>
        </dgm:presLayoutVars>
      </dgm:prSet>
      <dgm:spPr/>
    </dgm:pt>
    <dgm:pt modelId="{24312691-AB94-C34D-A094-3D81D2359A46}" type="pres">
      <dgm:prSet presAssocID="{11CEF1A9-6BBE-45BC-AF43-F3972EA2A256}" presName="desTx" presStyleLbl="alignAccFollowNode1" presStyleIdx="2" presStyleCnt="4">
        <dgm:presLayoutVars/>
      </dgm:prSet>
      <dgm:spPr/>
    </dgm:pt>
    <dgm:pt modelId="{660EE33F-6F1B-0848-A35B-1D72D1D55762}" type="pres">
      <dgm:prSet presAssocID="{00DB2DFB-F522-475E-83E3-207D30904BE9}" presName="space" presStyleCnt="0"/>
      <dgm:spPr/>
    </dgm:pt>
    <dgm:pt modelId="{A833B83D-74A6-CA46-B73E-2A5F0CCB787D}" type="pres">
      <dgm:prSet presAssocID="{AC9630A0-1875-4578-A545-EE7FCD6ACD8E}" presName="composite" presStyleCnt="0"/>
      <dgm:spPr/>
    </dgm:pt>
    <dgm:pt modelId="{58AA4CA7-C045-7647-9D05-15EF0DF961D7}" type="pres">
      <dgm:prSet presAssocID="{AC9630A0-1875-4578-A545-EE7FCD6ACD8E}" presName="parTx" presStyleLbl="alignNode1" presStyleIdx="3" presStyleCnt="4">
        <dgm:presLayoutVars>
          <dgm:chMax val="0"/>
          <dgm:chPref val="0"/>
        </dgm:presLayoutVars>
      </dgm:prSet>
      <dgm:spPr/>
    </dgm:pt>
    <dgm:pt modelId="{ED43CD02-0246-D049-A175-096E5C938CA7}" type="pres">
      <dgm:prSet presAssocID="{AC9630A0-1875-4578-A545-EE7FCD6ACD8E}" presName="desTx" presStyleLbl="alignAccFollowNode1" presStyleIdx="3" presStyleCnt="4">
        <dgm:presLayoutVars/>
      </dgm:prSet>
      <dgm:spPr/>
    </dgm:pt>
  </dgm:ptLst>
  <dgm:cxnLst>
    <dgm:cxn modelId="{63917D01-2208-4C74-A85F-72E0BFB84A7C}" srcId="{BE881033-E023-45E1-9834-6C89A7AC1EB2}" destId="{3CA653A1-F4E3-4D50-A885-F84B0391BE5A}" srcOrd="1" destOrd="0" parTransId="{5D5C2974-36E7-4AAD-A6BE-384089897258}" sibTransId="{7540FE14-6EC9-4126-889C-0CE7BDAA7E10}"/>
    <dgm:cxn modelId="{760C7904-4969-1F4F-990F-8D99C56DB73C}" type="presOf" srcId="{C63E9CB0-A657-AD4D-AAA6-824257C6387D}" destId="{D9288BDA-F9E1-574A-A4D8-DBA3EDC2FD90}" srcOrd="0" destOrd="2" presId="urn:microsoft.com/office/officeart/2016/7/layout/ChevronBlockProcess"/>
    <dgm:cxn modelId="{0AF8F114-8F66-A94B-B1A5-BC53D3214903}" srcId="{25D72403-7A3C-4E40-8771-62569EBB1F65}" destId="{81498319-B228-114D-81FE-A3DF169FC000}" srcOrd="3" destOrd="0" parTransId="{8A53FFD9-0073-194F-B8F1-5B8C1957D608}" sibTransId="{7FBF7000-4D22-2343-97DC-E5AF50BA8EFD}"/>
    <dgm:cxn modelId="{0686D024-6876-FD49-989B-0EBF00120C5F}" type="presOf" srcId="{92BF6089-C37A-6347-94FF-A7AAB9C5AEE7}" destId="{24312691-AB94-C34D-A094-3D81D2359A46}" srcOrd="0" destOrd="1" presId="urn:microsoft.com/office/officeart/2016/7/layout/ChevronBlockProcess"/>
    <dgm:cxn modelId="{5B45C625-B960-4720-81D7-2AA24A6E459E}" srcId="{11CEF1A9-6BBE-45BC-AF43-F3972EA2A256}" destId="{BE881033-E023-45E1-9834-6C89A7AC1EB2}" srcOrd="0" destOrd="0" parTransId="{61F06D36-9916-49A2-9E2A-DBC7AA2C5EC8}" sibTransId="{E3497271-B592-4B56-874F-1414A416F3AE}"/>
    <dgm:cxn modelId="{5666CF28-4607-C546-8BC0-2F42803E2BB6}" type="presOf" srcId="{E56E91F8-3349-488A-9C68-153B7604298E}" destId="{AD66830B-7DE6-834D-BF75-CC81238CD2D4}" srcOrd="0" destOrd="0" presId="urn:microsoft.com/office/officeart/2016/7/layout/ChevronBlockProcess"/>
    <dgm:cxn modelId="{E9234D29-50CC-9F42-B509-5E0E5A82868A}" srcId="{25D72403-7A3C-4E40-8771-62569EBB1F65}" destId="{C63E9CB0-A657-AD4D-AAA6-824257C6387D}" srcOrd="2" destOrd="0" parTransId="{E2A1ED7C-FFED-304D-8A63-14FA151FE24A}" sibTransId="{503E46A5-F81F-514F-9B74-4307D20D6A78}"/>
    <dgm:cxn modelId="{E0FA6235-5CB3-2F47-867B-824E0CED61BE}" type="presOf" srcId="{11CEF1A9-6BBE-45BC-AF43-F3972EA2A256}" destId="{45B142AD-7678-5A4A-9150-51388D2B5E3A}" srcOrd="0" destOrd="0" presId="urn:microsoft.com/office/officeart/2016/7/layout/ChevronBlockProcess"/>
    <dgm:cxn modelId="{D7DAA243-AA0D-4747-A956-9DDF896DD6D9}" type="presOf" srcId="{25D72403-7A3C-4E40-8771-62569EBB1F65}" destId="{09C4B322-23AC-5D42-9644-E8E1565A5872}" srcOrd="0" destOrd="0" presId="urn:microsoft.com/office/officeart/2016/7/layout/ChevronBlockProcess"/>
    <dgm:cxn modelId="{0C60AF65-7740-49C8-A58F-05357A9D33DC}" srcId="{0D52C34C-F335-46C9-831C-E1084B286177}" destId="{11CEF1A9-6BBE-45BC-AF43-F3972EA2A256}" srcOrd="2" destOrd="0" parTransId="{DA4979E6-3855-4562-B50D-EF4A392470F0}" sibTransId="{00DB2DFB-F522-475E-83E3-207D30904BE9}"/>
    <dgm:cxn modelId="{86A90647-0F6C-2748-86E6-B0CF077B6AE5}" type="presOf" srcId="{2E2A96EB-50A4-46E0-AFBD-DD328823C36D}" destId="{ED43CD02-0246-D049-A175-096E5C938CA7}" srcOrd="0" destOrd="0" presId="urn:microsoft.com/office/officeart/2016/7/layout/ChevronBlockProcess"/>
    <dgm:cxn modelId="{D9A9C64A-EC9D-0D4D-B422-4FD8CC843456}" type="presOf" srcId="{BE881033-E023-45E1-9834-6C89A7AC1EB2}" destId="{24312691-AB94-C34D-A094-3D81D2359A46}" srcOrd="0" destOrd="0" presId="urn:microsoft.com/office/officeart/2016/7/layout/ChevronBlockProcess"/>
    <dgm:cxn modelId="{2C5CFA6D-AE45-D147-A31F-43ACA31C8A26}" type="presOf" srcId="{3CA653A1-F4E3-4D50-A885-F84B0391BE5A}" destId="{24312691-AB94-C34D-A094-3D81D2359A46}" srcOrd="0" destOrd="2" presId="urn:microsoft.com/office/officeart/2016/7/layout/ChevronBlockProcess"/>
    <dgm:cxn modelId="{44502586-B091-054E-90CD-7EDB0AC263A4}" srcId="{BE881033-E023-45E1-9834-6C89A7AC1EB2}" destId="{92BF6089-C37A-6347-94FF-A7AAB9C5AEE7}" srcOrd="0" destOrd="0" parTransId="{740E2220-38A4-6646-A380-C7812D3174E1}" sibTransId="{78240DC7-63CD-FD42-97E9-EEF75B6C2D57}"/>
    <dgm:cxn modelId="{3935D18C-CDD5-5B42-B4AB-EEE35162A415}" srcId="{25D72403-7A3C-4E40-8771-62569EBB1F65}" destId="{E5E72E6A-6009-1B40-B8CC-287C57D6E5AD}" srcOrd="1" destOrd="0" parTransId="{1FD11A59-8DCD-584A-817E-C40823D96487}" sibTransId="{F067CA46-4675-DA4D-8F8A-293DAE33DBC0}"/>
    <dgm:cxn modelId="{6B2198A0-90AB-4B9F-9DAA-E4B085EC58BE}" srcId="{0D52C34C-F335-46C9-831C-E1084B286177}" destId="{AC9630A0-1875-4578-A545-EE7FCD6ACD8E}" srcOrd="3" destOrd="0" parTransId="{6BA1D07C-44DC-424D-81B4-1A56439B95B4}" sibTransId="{1C53209B-A647-4CD0-BD7D-D988B1978AA1}"/>
    <dgm:cxn modelId="{510262A8-9612-D746-8764-C4BE7C9E8C34}" type="presOf" srcId="{C686EE55-99FD-4B0C-8D0A-606AA26546DB}" destId="{99238F12-1C0F-5945-8FCC-269D53D76CB5}" srcOrd="0" destOrd="0" presId="urn:microsoft.com/office/officeart/2016/7/layout/ChevronBlockProcess"/>
    <dgm:cxn modelId="{2BFC6BAD-8034-0D4F-8772-CD941EDAFF63}" type="presOf" srcId="{E8DECF40-66C7-4584-9213-97502517F394}" destId="{D9288BDA-F9E1-574A-A4D8-DBA3EDC2FD90}" srcOrd="0" destOrd="0" presId="urn:microsoft.com/office/officeart/2016/7/layout/ChevronBlockProcess"/>
    <dgm:cxn modelId="{801D02B6-2176-4509-8E0E-A89F202320CD}" srcId="{C686EE55-99FD-4B0C-8D0A-606AA26546DB}" destId="{E56E91F8-3349-488A-9C68-153B7604298E}" srcOrd="0" destOrd="0" parTransId="{DA1C589D-1F7D-49DC-978D-CE45B5923CFB}" sibTransId="{5A6213B3-0AC0-4094-9687-47D96DBD8930}"/>
    <dgm:cxn modelId="{0733D8BC-6979-480A-85F6-6CA5D72F953E}" srcId="{0D52C34C-F335-46C9-831C-E1084B286177}" destId="{25D72403-7A3C-4E40-8771-62569EBB1F65}" srcOrd="1" destOrd="0" parTransId="{999F2697-DD40-45C3-9EA5-EDD894CA2B8D}" sibTransId="{8F72AEF9-F64B-4E04-A7D6-8657932A2A68}"/>
    <dgm:cxn modelId="{79F0E2BD-4895-F646-8C58-8D52E7B352AA}" type="presOf" srcId="{81498319-B228-114D-81FE-A3DF169FC000}" destId="{D9288BDA-F9E1-574A-A4D8-DBA3EDC2FD90}" srcOrd="0" destOrd="3" presId="urn:microsoft.com/office/officeart/2016/7/layout/ChevronBlockProcess"/>
    <dgm:cxn modelId="{09E1E7CE-ABB8-6A4A-965A-1D895528F94F}" type="presOf" srcId="{E5E72E6A-6009-1B40-B8CC-287C57D6E5AD}" destId="{D9288BDA-F9E1-574A-A4D8-DBA3EDC2FD90}" srcOrd="0" destOrd="1" presId="urn:microsoft.com/office/officeart/2016/7/layout/ChevronBlockProcess"/>
    <dgm:cxn modelId="{B12B40D2-4E29-E842-9612-D74392542072}" type="presOf" srcId="{0D52C34C-F335-46C9-831C-E1084B286177}" destId="{C321A796-F6CC-6A4F-9FDA-56D742E30F5F}" srcOrd="0" destOrd="0" presId="urn:microsoft.com/office/officeart/2016/7/layout/ChevronBlockProcess"/>
    <dgm:cxn modelId="{E6BFFDDD-15AA-3844-9C52-221446A09FEB}" type="presOf" srcId="{AC9630A0-1875-4578-A545-EE7FCD6ACD8E}" destId="{58AA4CA7-C045-7647-9D05-15EF0DF961D7}" srcOrd="0" destOrd="0" presId="urn:microsoft.com/office/officeart/2016/7/layout/ChevronBlockProcess"/>
    <dgm:cxn modelId="{7D3193DE-7D60-4C6E-AC88-A69031138C46}" srcId="{0D52C34C-F335-46C9-831C-E1084B286177}" destId="{C686EE55-99FD-4B0C-8D0A-606AA26546DB}" srcOrd="0" destOrd="0" parTransId="{76D26CCC-5444-4EE7-B2F7-6F2A64D0778B}" sibTransId="{A1409ED2-7B69-439D-AFC5-E0F71F2F8156}"/>
    <dgm:cxn modelId="{FEB076E6-C4FA-437F-ABFC-655A06EE7D7D}" srcId="{AC9630A0-1875-4578-A545-EE7FCD6ACD8E}" destId="{2E2A96EB-50A4-46E0-AFBD-DD328823C36D}" srcOrd="0" destOrd="0" parTransId="{E6A2229F-1FD9-45CE-99BA-F04DD3BC671D}" sibTransId="{CFE05830-0A8D-44C9-9861-6BF58272DA98}"/>
    <dgm:cxn modelId="{FFA407ED-E9E8-4623-8E9B-8FCEB4214646}" srcId="{25D72403-7A3C-4E40-8771-62569EBB1F65}" destId="{E8DECF40-66C7-4584-9213-97502517F394}" srcOrd="0" destOrd="0" parTransId="{95D66420-9588-4A20-AFA8-20A5E77C3BE2}" sibTransId="{D2F37367-B49A-4FEC-9DE9-C16F43C16971}"/>
    <dgm:cxn modelId="{359BD4D5-5862-0C4D-AC04-436CB355A9AD}" type="presParOf" srcId="{C321A796-F6CC-6A4F-9FDA-56D742E30F5F}" destId="{CDFC9602-E311-5A43-BFB4-444DB50FC7C1}" srcOrd="0" destOrd="0" presId="urn:microsoft.com/office/officeart/2016/7/layout/ChevronBlockProcess"/>
    <dgm:cxn modelId="{462F3164-040F-EC4A-98A0-2CDFE7A67725}" type="presParOf" srcId="{CDFC9602-E311-5A43-BFB4-444DB50FC7C1}" destId="{99238F12-1C0F-5945-8FCC-269D53D76CB5}" srcOrd="0" destOrd="0" presId="urn:microsoft.com/office/officeart/2016/7/layout/ChevronBlockProcess"/>
    <dgm:cxn modelId="{67995722-8D58-5A43-BC53-83A0F8300132}" type="presParOf" srcId="{CDFC9602-E311-5A43-BFB4-444DB50FC7C1}" destId="{AD66830B-7DE6-834D-BF75-CC81238CD2D4}" srcOrd="1" destOrd="0" presId="urn:microsoft.com/office/officeart/2016/7/layout/ChevronBlockProcess"/>
    <dgm:cxn modelId="{A3AAABA0-D2A2-8B42-93E2-5F278FA8CE5A}" type="presParOf" srcId="{C321A796-F6CC-6A4F-9FDA-56D742E30F5F}" destId="{E34FB49F-3D73-C747-9F8C-5F69170EA1FF}" srcOrd="1" destOrd="0" presId="urn:microsoft.com/office/officeart/2016/7/layout/ChevronBlockProcess"/>
    <dgm:cxn modelId="{6B3533AD-756B-EB49-9F9A-007F93E3C0CA}" type="presParOf" srcId="{C321A796-F6CC-6A4F-9FDA-56D742E30F5F}" destId="{B47E469B-99AD-3F4F-9C14-0770153DB0A7}" srcOrd="2" destOrd="0" presId="urn:microsoft.com/office/officeart/2016/7/layout/ChevronBlockProcess"/>
    <dgm:cxn modelId="{F7AF8E99-623C-B74C-B4A2-450217A3A75F}" type="presParOf" srcId="{B47E469B-99AD-3F4F-9C14-0770153DB0A7}" destId="{09C4B322-23AC-5D42-9644-E8E1565A5872}" srcOrd="0" destOrd="0" presId="urn:microsoft.com/office/officeart/2016/7/layout/ChevronBlockProcess"/>
    <dgm:cxn modelId="{5ACDA365-EAA3-EB47-B09A-1A25744AA2FA}" type="presParOf" srcId="{B47E469B-99AD-3F4F-9C14-0770153DB0A7}" destId="{D9288BDA-F9E1-574A-A4D8-DBA3EDC2FD90}" srcOrd="1" destOrd="0" presId="urn:microsoft.com/office/officeart/2016/7/layout/ChevronBlockProcess"/>
    <dgm:cxn modelId="{ACECA8BF-01BC-F644-B5D0-44C99CE735DA}" type="presParOf" srcId="{C321A796-F6CC-6A4F-9FDA-56D742E30F5F}" destId="{0AC6D88D-9FCF-4F4E-8D08-BDA4C8DEF8FC}" srcOrd="3" destOrd="0" presId="urn:microsoft.com/office/officeart/2016/7/layout/ChevronBlockProcess"/>
    <dgm:cxn modelId="{D6D3A51D-FD55-0F4A-92BC-8349432BEDFC}" type="presParOf" srcId="{C321A796-F6CC-6A4F-9FDA-56D742E30F5F}" destId="{6189A19F-0A4C-EF4A-B5FB-79919CDE0CD8}" srcOrd="4" destOrd="0" presId="urn:microsoft.com/office/officeart/2016/7/layout/ChevronBlockProcess"/>
    <dgm:cxn modelId="{BF91A76B-0878-844B-8C1D-B20442552D4D}" type="presParOf" srcId="{6189A19F-0A4C-EF4A-B5FB-79919CDE0CD8}" destId="{45B142AD-7678-5A4A-9150-51388D2B5E3A}" srcOrd="0" destOrd="0" presId="urn:microsoft.com/office/officeart/2016/7/layout/ChevronBlockProcess"/>
    <dgm:cxn modelId="{DB91D01E-15F9-E245-BD36-3BAD913397CB}" type="presParOf" srcId="{6189A19F-0A4C-EF4A-B5FB-79919CDE0CD8}" destId="{24312691-AB94-C34D-A094-3D81D2359A46}" srcOrd="1" destOrd="0" presId="urn:microsoft.com/office/officeart/2016/7/layout/ChevronBlockProcess"/>
    <dgm:cxn modelId="{2A3A3C3E-EFCD-D440-A75D-73B062A57AE1}" type="presParOf" srcId="{C321A796-F6CC-6A4F-9FDA-56D742E30F5F}" destId="{660EE33F-6F1B-0848-A35B-1D72D1D55762}" srcOrd="5" destOrd="0" presId="urn:microsoft.com/office/officeart/2016/7/layout/ChevronBlockProcess"/>
    <dgm:cxn modelId="{B15C3747-F1BC-D54A-9F27-076F261DF544}" type="presParOf" srcId="{C321A796-F6CC-6A4F-9FDA-56D742E30F5F}" destId="{A833B83D-74A6-CA46-B73E-2A5F0CCB787D}" srcOrd="6" destOrd="0" presId="urn:microsoft.com/office/officeart/2016/7/layout/ChevronBlockProcess"/>
    <dgm:cxn modelId="{451FC17C-A060-414E-A424-C6FFA796D5E0}" type="presParOf" srcId="{A833B83D-74A6-CA46-B73E-2A5F0CCB787D}" destId="{58AA4CA7-C045-7647-9D05-15EF0DF961D7}" srcOrd="0" destOrd="0" presId="urn:microsoft.com/office/officeart/2016/7/layout/ChevronBlockProcess"/>
    <dgm:cxn modelId="{CE8F5BA8-10DD-1144-85F0-1486E921569B}" type="presParOf" srcId="{A833B83D-74A6-CA46-B73E-2A5F0CCB787D}" destId="{ED43CD02-0246-D049-A175-096E5C938CA7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F6B80-A751-4A1E-A907-3D8923898301}" type="doc">
      <dgm:prSet loTypeId="urn:microsoft.com/office/officeart/2016/7/layout/RepeatingBendingProcessNew" loCatId="process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F1EA278E-1E25-4694-9CE3-7CA3DE0A56A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Positive academic impact</a:t>
          </a:r>
        </a:p>
      </dgm:t>
    </dgm:pt>
    <dgm:pt modelId="{A24BE6CE-899E-4BEA-B56B-3611A26EF914}" type="parTrans" cxnId="{253A5E2C-D417-4030-B49B-55ED5704A88A}">
      <dgm:prSet/>
      <dgm:spPr/>
      <dgm:t>
        <a:bodyPr/>
        <a:lstStyle/>
        <a:p>
          <a:endParaRPr lang="en-US"/>
        </a:p>
      </dgm:t>
    </dgm:pt>
    <dgm:pt modelId="{6814D15A-7456-4618-B1A3-B6474E3DFFB6}" type="sibTrans" cxnId="{253A5E2C-D417-4030-B49B-55ED5704A88A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784A7364-7A3C-4C0E-95A3-E1C3E2A600A2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Recruitment/retention of elementary tutee</a:t>
          </a:r>
        </a:p>
      </dgm:t>
    </dgm:pt>
    <dgm:pt modelId="{0EC3E1BB-F1C2-49C3-83FF-87D354CFC459}" type="parTrans" cxnId="{638A1BF8-31EC-4B22-AB72-C92A58250787}">
      <dgm:prSet/>
      <dgm:spPr/>
      <dgm:t>
        <a:bodyPr/>
        <a:lstStyle/>
        <a:p>
          <a:endParaRPr lang="en-US"/>
        </a:p>
      </dgm:t>
    </dgm:pt>
    <dgm:pt modelId="{53F97D48-1F8A-4AA5-A816-37A0EB11B75C}" type="sibTrans" cxnId="{638A1BF8-31EC-4B22-AB72-C92A58250787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1B8DE45A-B077-47D2-989E-DFFBD1BBEA4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Mentoring between</a:t>
          </a:r>
        </a:p>
        <a:p>
          <a:pPr>
            <a:lnSpc>
              <a:spcPct val="100000"/>
            </a:lnSpc>
            <a:defRPr b="1"/>
          </a:pPr>
          <a:r>
            <a:rPr lang="en-US" dirty="0"/>
            <a:t>Academy Tutor </a:t>
          </a:r>
        </a:p>
        <a:p>
          <a:pPr>
            <a:lnSpc>
              <a:spcPct val="100000"/>
            </a:lnSpc>
            <a:defRPr b="1"/>
          </a:pPr>
          <a:r>
            <a:rPr lang="en-US" dirty="0"/>
            <a:t>and </a:t>
          </a:r>
        </a:p>
        <a:p>
          <a:pPr>
            <a:lnSpc>
              <a:spcPct val="100000"/>
            </a:lnSpc>
            <a:defRPr b="1"/>
          </a:pPr>
          <a:r>
            <a:rPr lang="en-US" dirty="0"/>
            <a:t>Elementary Tutee</a:t>
          </a:r>
        </a:p>
      </dgm:t>
    </dgm:pt>
    <dgm:pt modelId="{0184E420-4805-4685-B503-24629F6B4940}" type="parTrans" cxnId="{5F3C73C1-F3D2-46E8-A5BC-905F4BED5C94}">
      <dgm:prSet/>
      <dgm:spPr/>
      <dgm:t>
        <a:bodyPr/>
        <a:lstStyle/>
        <a:p>
          <a:endParaRPr lang="en-US"/>
        </a:p>
      </dgm:t>
    </dgm:pt>
    <dgm:pt modelId="{15645547-DA4A-4625-B2E6-435F712636AF}" type="sibTrans" cxnId="{5F3C73C1-F3D2-46E8-A5BC-905F4BED5C94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2591AEE2-2DCF-47CC-95BB-7C72A6DBC108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Positive impact on </a:t>
          </a:r>
        </a:p>
        <a:p>
          <a:pPr>
            <a:lnSpc>
              <a:spcPct val="100000"/>
            </a:lnSpc>
            <a:defRPr b="1"/>
          </a:pPr>
          <a:r>
            <a:rPr lang="en-US" sz="2000" dirty="0"/>
            <a:t>self-esteem for </a:t>
          </a:r>
        </a:p>
        <a:p>
          <a:pPr>
            <a:lnSpc>
              <a:spcPct val="100000"/>
            </a:lnSpc>
            <a:defRPr b="1"/>
          </a:pPr>
          <a:r>
            <a:rPr lang="en-US" sz="2000" dirty="0"/>
            <a:t>tutee and tutor </a:t>
          </a:r>
        </a:p>
      </dgm:t>
    </dgm:pt>
    <dgm:pt modelId="{34210D55-6AE7-4103-B8CC-167683A1B7F9}" type="parTrans" cxnId="{3A33655D-C290-4BB1-AE0F-5C03E85EECEA}">
      <dgm:prSet/>
      <dgm:spPr/>
      <dgm:t>
        <a:bodyPr/>
        <a:lstStyle/>
        <a:p>
          <a:endParaRPr lang="en-US"/>
        </a:p>
      </dgm:t>
    </dgm:pt>
    <dgm:pt modelId="{69F65975-CE8E-4388-8CDF-806591EBADAC}" type="sibTrans" cxnId="{3A33655D-C290-4BB1-AE0F-5C03E85EECEA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CBA7C537-7D67-4078-8560-F3086EBEE845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800" dirty="0"/>
            <a:t>Reduce home stress for students needing more academic support</a:t>
          </a:r>
        </a:p>
      </dgm:t>
    </dgm:pt>
    <dgm:pt modelId="{533F74EF-19A4-4FEF-9DFE-43FFE6640B43}" type="parTrans" cxnId="{0F60FA89-9129-49A7-BFDD-BC6111AD6699}">
      <dgm:prSet/>
      <dgm:spPr/>
      <dgm:t>
        <a:bodyPr/>
        <a:lstStyle/>
        <a:p>
          <a:endParaRPr lang="en-US"/>
        </a:p>
      </dgm:t>
    </dgm:pt>
    <dgm:pt modelId="{79D96E3C-7D42-4E4F-8FFD-7A86343BBEEB}" type="sibTrans" cxnId="{0F60FA89-9129-49A7-BFDD-BC6111AD6699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664FD536-1695-4014-8A13-8E218330CE9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800" dirty="0"/>
            <a:t>Tutor awarded tuition scholarship</a:t>
          </a:r>
        </a:p>
      </dgm:t>
    </dgm:pt>
    <dgm:pt modelId="{86255BD0-8F0A-4F73-9BD3-A8A807D51332}" type="parTrans" cxnId="{A8D06E46-8E0B-4691-B159-81E92B06B188}">
      <dgm:prSet/>
      <dgm:spPr/>
      <dgm:t>
        <a:bodyPr/>
        <a:lstStyle/>
        <a:p>
          <a:endParaRPr lang="en-US"/>
        </a:p>
      </dgm:t>
    </dgm:pt>
    <dgm:pt modelId="{0296CB6E-918B-4C75-843D-0E5E11F26F70}" type="sibTrans" cxnId="{A8D06E46-8E0B-4691-B159-81E92B06B188}">
      <dgm:prSet/>
      <dgm:spPr/>
      <dgm:t>
        <a:bodyPr/>
        <a:lstStyle/>
        <a:p>
          <a:endParaRPr lang="en-US"/>
        </a:p>
      </dgm:t>
    </dgm:pt>
    <dgm:pt modelId="{D51C4AD3-0E73-C24E-8C00-DE2176CF9616}" type="pres">
      <dgm:prSet presAssocID="{A4EF6B80-A751-4A1E-A907-3D8923898301}" presName="Name0" presStyleCnt="0">
        <dgm:presLayoutVars>
          <dgm:dir/>
          <dgm:resizeHandles val="exact"/>
        </dgm:presLayoutVars>
      </dgm:prSet>
      <dgm:spPr/>
    </dgm:pt>
    <dgm:pt modelId="{F1EC2163-263F-E14A-AD1C-36434435D295}" type="pres">
      <dgm:prSet presAssocID="{F1EA278E-1E25-4694-9CE3-7CA3DE0A56A9}" presName="node" presStyleLbl="node1" presStyleIdx="0" presStyleCnt="6">
        <dgm:presLayoutVars>
          <dgm:bulletEnabled val="1"/>
        </dgm:presLayoutVars>
      </dgm:prSet>
      <dgm:spPr/>
    </dgm:pt>
    <dgm:pt modelId="{019EA8B0-8C20-4B42-8736-CF3E471BE560}" type="pres">
      <dgm:prSet presAssocID="{6814D15A-7456-4618-B1A3-B6474E3DFFB6}" presName="sibTrans" presStyleLbl="sibTrans1D1" presStyleIdx="0" presStyleCnt="5"/>
      <dgm:spPr/>
    </dgm:pt>
    <dgm:pt modelId="{D92A231E-FF71-5645-9195-26474F3BD53A}" type="pres">
      <dgm:prSet presAssocID="{6814D15A-7456-4618-B1A3-B6474E3DFFB6}" presName="connectorText" presStyleLbl="sibTrans1D1" presStyleIdx="0" presStyleCnt="5"/>
      <dgm:spPr/>
    </dgm:pt>
    <dgm:pt modelId="{AF749B73-22B9-B04B-83D6-5EA5FD170E01}" type="pres">
      <dgm:prSet presAssocID="{784A7364-7A3C-4C0E-95A3-E1C3E2A600A2}" presName="node" presStyleLbl="node1" presStyleIdx="1" presStyleCnt="6">
        <dgm:presLayoutVars>
          <dgm:bulletEnabled val="1"/>
        </dgm:presLayoutVars>
      </dgm:prSet>
      <dgm:spPr/>
    </dgm:pt>
    <dgm:pt modelId="{81B450CF-CED4-8F4A-97F5-73E9ABFB0DC6}" type="pres">
      <dgm:prSet presAssocID="{53F97D48-1F8A-4AA5-A816-37A0EB11B75C}" presName="sibTrans" presStyleLbl="sibTrans1D1" presStyleIdx="1" presStyleCnt="5"/>
      <dgm:spPr/>
    </dgm:pt>
    <dgm:pt modelId="{CA2E8063-5577-9A41-AC00-B68675250CE9}" type="pres">
      <dgm:prSet presAssocID="{53F97D48-1F8A-4AA5-A816-37A0EB11B75C}" presName="connectorText" presStyleLbl="sibTrans1D1" presStyleIdx="1" presStyleCnt="5"/>
      <dgm:spPr/>
    </dgm:pt>
    <dgm:pt modelId="{4C56D893-D6F8-2946-A50B-6C340608F3EE}" type="pres">
      <dgm:prSet presAssocID="{1B8DE45A-B077-47D2-989E-DFFBD1BBEA4D}" presName="node" presStyleLbl="node1" presStyleIdx="2" presStyleCnt="6">
        <dgm:presLayoutVars>
          <dgm:bulletEnabled val="1"/>
        </dgm:presLayoutVars>
      </dgm:prSet>
      <dgm:spPr/>
    </dgm:pt>
    <dgm:pt modelId="{3EFE0454-E6CC-EE41-8D58-7DAD2120C2F6}" type="pres">
      <dgm:prSet presAssocID="{15645547-DA4A-4625-B2E6-435F712636AF}" presName="sibTrans" presStyleLbl="sibTrans1D1" presStyleIdx="2" presStyleCnt="5"/>
      <dgm:spPr/>
    </dgm:pt>
    <dgm:pt modelId="{A99A31F9-49E6-7C4D-902C-BA15F1D68770}" type="pres">
      <dgm:prSet presAssocID="{15645547-DA4A-4625-B2E6-435F712636AF}" presName="connectorText" presStyleLbl="sibTrans1D1" presStyleIdx="2" presStyleCnt="5"/>
      <dgm:spPr/>
    </dgm:pt>
    <dgm:pt modelId="{F4CB4D74-5313-754B-B981-8D59CDCEEDCD}" type="pres">
      <dgm:prSet presAssocID="{2591AEE2-2DCF-47CC-95BB-7C72A6DBC108}" presName="node" presStyleLbl="node1" presStyleIdx="3" presStyleCnt="6">
        <dgm:presLayoutVars>
          <dgm:bulletEnabled val="1"/>
        </dgm:presLayoutVars>
      </dgm:prSet>
      <dgm:spPr/>
    </dgm:pt>
    <dgm:pt modelId="{0D646528-EBFE-2B48-86B7-1FD12B058F67}" type="pres">
      <dgm:prSet presAssocID="{69F65975-CE8E-4388-8CDF-806591EBADAC}" presName="sibTrans" presStyleLbl="sibTrans1D1" presStyleIdx="3" presStyleCnt="5"/>
      <dgm:spPr/>
    </dgm:pt>
    <dgm:pt modelId="{9A4D7D46-C7BD-E149-A452-AFC4B324032E}" type="pres">
      <dgm:prSet presAssocID="{69F65975-CE8E-4388-8CDF-806591EBADAC}" presName="connectorText" presStyleLbl="sibTrans1D1" presStyleIdx="3" presStyleCnt="5"/>
      <dgm:spPr/>
    </dgm:pt>
    <dgm:pt modelId="{B9C070FA-6035-D347-893C-F968D53EE3EF}" type="pres">
      <dgm:prSet presAssocID="{CBA7C537-7D67-4078-8560-F3086EBEE845}" presName="node" presStyleLbl="node1" presStyleIdx="4" presStyleCnt="6">
        <dgm:presLayoutVars>
          <dgm:bulletEnabled val="1"/>
        </dgm:presLayoutVars>
      </dgm:prSet>
      <dgm:spPr/>
    </dgm:pt>
    <dgm:pt modelId="{C24BAD01-AB53-4D45-96DD-D5CE94866B68}" type="pres">
      <dgm:prSet presAssocID="{79D96E3C-7D42-4E4F-8FFD-7A86343BBEEB}" presName="sibTrans" presStyleLbl="sibTrans1D1" presStyleIdx="4" presStyleCnt="5"/>
      <dgm:spPr/>
    </dgm:pt>
    <dgm:pt modelId="{AFF4A6BE-6294-E24A-AA78-F957762997A7}" type="pres">
      <dgm:prSet presAssocID="{79D96E3C-7D42-4E4F-8FFD-7A86343BBEEB}" presName="connectorText" presStyleLbl="sibTrans1D1" presStyleIdx="4" presStyleCnt="5"/>
      <dgm:spPr/>
    </dgm:pt>
    <dgm:pt modelId="{07E1A960-A8B9-0945-A286-A206FAB6DB4B}" type="pres">
      <dgm:prSet presAssocID="{664FD536-1695-4014-8A13-8E218330CE9C}" presName="node" presStyleLbl="node1" presStyleIdx="5" presStyleCnt="6">
        <dgm:presLayoutVars>
          <dgm:bulletEnabled val="1"/>
        </dgm:presLayoutVars>
      </dgm:prSet>
      <dgm:spPr/>
    </dgm:pt>
  </dgm:ptLst>
  <dgm:cxnLst>
    <dgm:cxn modelId="{E7D41701-710D-1743-85CE-028A0AEFE6B6}" type="presOf" srcId="{79D96E3C-7D42-4E4F-8FFD-7A86343BBEEB}" destId="{C24BAD01-AB53-4D45-96DD-D5CE94866B68}" srcOrd="0" destOrd="0" presId="urn:microsoft.com/office/officeart/2016/7/layout/RepeatingBendingProcessNew"/>
    <dgm:cxn modelId="{CA2B7207-0580-B34F-93D2-A3E3B9AE5FE3}" type="presOf" srcId="{A4EF6B80-A751-4A1E-A907-3D8923898301}" destId="{D51C4AD3-0E73-C24E-8C00-DE2176CF9616}" srcOrd="0" destOrd="0" presId="urn:microsoft.com/office/officeart/2016/7/layout/RepeatingBendingProcessNew"/>
    <dgm:cxn modelId="{253A5E2C-D417-4030-B49B-55ED5704A88A}" srcId="{A4EF6B80-A751-4A1E-A907-3D8923898301}" destId="{F1EA278E-1E25-4694-9CE3-7CA3DE0A56A9}" srcOrd="0" destOrd="0" parTransId="{A24BE6CE-899E-4BEA-B56B-3611A26EF914}" sibTransId="{6814D15A-7456-4618-B1A3-B6474E3DFFB6}"/>
    <dgm:cxn modelId="{D687D837-C237-8B45-8B82-F39933866682}" type="presOf" srcId="{6814D15A-7456-4618-B1A3-B6474E3DFFB6}" destId="{019EA8B0-8C20-4B42-8736-CF3E471BE560}" srcOrd="0" destOrd="0" presId="urn:microsoft.com/office/officeart/2016/7/layout/RepeatingBendingProcessNew"/>
    <dgm:cxn modelId="{3A33655D-C290-4BB1-AE0F-5C03E85EECEA}" srcId="{A4EF6B80-A751-4A1E-A907-3D8923898301}" destId="{2591AEE2-2DCF-47CC-95BB-7C72A6DBC108}" srcOrd="3" destOrd="0" parTransId="{34210D55-6AE7-4103-B8CC-167683A1B7F9}" sibTransId="{69F65975-CE8E-4388-8CDF-806591EBADAC}"/>
    <dgm:cxn modelId="{979BD15F-05B5-6148-97A0-93184F4D442D}" type="presOf" srcId="{CBA7C537-7D67-4078-8560-F3086EBEE845}" destId="{B9C070FA-6035-D347-893C-F968D53EE3EF}" srcOrd="0" destOrd="0" presId="urn:microsoft.com/office/officeart/2016/7/layout/RepeatingBendingProcessNew"/>
    <dgm:cxn modelId="{A8D06E46-8E0B-4691-B159-81E92B06B188}" srcId="{A4EF6B80-A751-4A1E-A907-3D8923898301}" destId="{664FD536-1695-4014-8A13-8E218330CE9C}" srcOrd="5" destOrd="0" parTransId="{86255BD0-8F0A-4F73-9BD3-A8A807D51332}" sibTransId="{0296CB6E-918B-4C75-843D-0E5E11F26F70}"/>
    <dgm:cxn modelId="{65863F47-3C1C-6346-A47A-DF8CD08FA2F8}" type="presOf" srcId="{664FD536-1695-4014-8A13-8E218330CE9C}" destId="{07E1A960-A8B9-0945-A286-A206FAB6DB4B}" srcOrd="0" destOrd="0" presId="urn:microsoft.com/office/officeart/2016/7/layout/RepeatingBendingProcessNew"/>
    <dgm:cxn modelId="{6EE28249-A6D1-B648-BFAB-14409E376B38}" type="presOf" srcId="{69F65975-CE8E-4388-8CDF-806591EBADAC}" destId="{0D646528-EBFE-2B48-86B7-1FD12B058F67}" srcOrd="0" destOrd="0" presId="urn:microsoft.com/office/officeart/2016/7/layout/RepeatingBendingProcessNew"/>
    <dgm:cxn modelId="{61F0B056-43C7-8A4F-B415-7E47C409EE35}" type="presOf" srcId="{2591AEE2-2DCF-47CC-95BB-7C72A6DBC108}" destId="{F4CB4D74-5313-754B-B981-8D59CDCEEDCD}" srcOrd="0" destOrd="0" presId="urn:microsoft.com/office/officeart/2016/7/layout/RepeatingBendingProcessNew"/>
    <dgm:cxn modelId="{5A1D5B86-B120-D54C-A4E3-C6CC377D65B4}" type="presOf" srcId="{69F65975-CE8E-4388-8CDF-806591EBADAC}" destId="{9A4D7D46-C7BD-E149-A452-AFC4B324032E}" srcOrd="1" destOrd="0" presId="urn:microsoft.com/office/officeart/2016/7/layout/RepeatingBendingProcessNew"/>
    <dgm:cxn modelId="{0F60FA89-9129-49A7-BFDD-BC6111AD6699}" srcId="{A4EF6B80-A751-4A1E-A907-3D8923898301}" destId="{CBA7C537-7D67-4078-8560-F3086EBEE845}" srcOrd="4" destOrd="0" parTransId="{533F74EF-19A4-4FEF-9DFE-43FFE6640B43}" sibTransId="{79D96E3C-7D42-4E4F-8FFD-7A86343BBEEB}"/>
    <dgm:cxn modelId="{5A56998D-2E08-7C40-9FE4-2B3098E8B1EA}" type="presOf" srcId="{784A7364-7A3C-4C0E-95A3-E1C3E2A600A2}" destId="{AF749B73-22B9-B04B-83D6-5EA5FD170E01}" srcOrd="0" destOrd="0" presId="urn:microsoft.com/office/officeart/2016/7/layout/RepeatingBendingProcessNew"/>
    <dgm:cxn modelId="{FB71C58F-AEB4-B34C-A41B-74047EB3E46B}" type="presOf" srcId="{79D96E3C-7D42-4E4F-8FFD-7A86343BBEEB}" destId="{AFF4A6BE-6294-E24A-AA78-F957762997A7}" srcOrd="1" destOrd="0" presId="urn:microsoft.com/office/officeart/2016/7/layout/RepeatingBendingProcessNew"/>
    <dgm:cxn modelId="{3E81B498-24DD-8041-906B-DA40FD28FA71}" type="presOf" srcId="{15645547-DA4A-4625-B2E6-435F712636AF}" destId="{3EFE0454-E6CC-EE41-8D58-7DAD2120C2F6}" srcOrd="0" destOrd="0" presId="urn:microsoft.com/office/officeart/2016/7/layout/RepeatingBendingProcessNew"/>
    <dgm:cxn modelId="{2B5B56A7-C913-D344-A153-1756C14CFEA0}" type="presOf" srcId="{1B8DE45A-B077-47D2-989E-DFFBD1BBEA4D}" destId="{4C56D893-D6F8-2946-A50B-6C340608F3EE}" srcOrd="0" destOrd="0" presId="urn:microsoft.com/office/officeart/2016/7/layout/RepeatingBendingProcessNew"/>
    <dgm:cxn modelId="{0A4D4AAB-00EE-1649-8AA6-D11AF9239A88}" type="presOf" srcId="{53F97D48-1F8A-4AA5-A816-37A0EB11B75C}" destId="{CA2E8063-5577-9A41-AC00-B68675250CE9}" srcOrd="1" destOrd="0" presId="urn:microsoft.com/office/officeart/2016/7/layout/RepeatingBendingProcessNew"/>
    <dgm:cxn modelId="{2C7EE0B1-D9AC-0643-8310-FD4C76F5CAF9}" type="presOf" srcId="{6814D15A-7456-4618-B1A3-B6474E3DFFB6}" destId="{D92A231E-FF71-5645-9195-26474F3BD53A}" srcOrd="1" destOrd="0" presId="urn:microsoft.com/office/officeart/2016/7/layout/RepeatingBendingProcessNew"/>
    <dgm:cxn modelId="{5F3C73C1-F3D2-46E8-A5BC-905F4BED5C94}" srcId="{A4EF6B80-A751-4A1E-A907-3D8923898301}" destId="{1B8DE45A-B077-47D2-989E-DFFBD1BBEA4D}" srcOrd="2" destOrd="0" parTransId="{0184E420-4805-4685-B503-24629F6B4940}" sibTransId="{15645547-DA4A-4625-B2E6-435F712636AF}"/>
    <dgm:cxn modelId="{8C058CC1-E094-8942-9FAB-251DEF42EF32}" type="presOf" srcId="{53F97D48-1F8A-4AA5-A816-37A0EB11B75C}" destId="{81B450CF-CED4-8F4A-97F5-73E9ABFB0DC6}" srcOrd="0" destOrd="0" presId="urn:microsoft.com/office/officeart/2016/7/layout/RepeatingBendingProcessNew"/>
    <dgm:cxn modelId="{61140EDC-6E1D-5E40-BCD0-F8FAA250AF66}" type="presOf" srcId="{15645547-DA4A-4625-B2E6-435F712636AF}" destId="{A99A31F9-49E6-7C4D-902C-BA15F1D68770}" srcOrd="1" destOrd="0" presId="urn:microsoft.com/office/officeart/2016/7/layout/RepeatingBendingProcessNew"/>
    <dgm:cxn modelId="{638A1BF8-31EC-4B22-AB72-C92A58250787}" srcId="{A4EF6B80-A751-4A1E-A907-3D8923898301}" destId="{784A7364-7A3C-4C0E-95A3-E1C3E2A600A2}" srcOrd="1" destOrd="0" parTransId="{0EC3E1BB-F1C2-49C3-83FF-87D354CFC459}" sibTransId="{53F97D48-1F8A-4AA5-A816-37A0EB11B75C}"/>
    <dgm:cxn modelId="{EF4645FC-7F7C-3A4E-B5A1-D2162AF7CE5C}" type="presOf" srcId="{F1EA278E-1E25-4694-9CE3-7CA3DE0A56A9}" destId="{F1EC2163-263F-E14A-AD1C-36434435D295}" srcOrd="0" destOrd="0" presId="urn:microsoft.com/office/officeart/2016/7/layout/RepeatingBendingProcessNew"/>
    <dgm:cxn modelId="{EC2F98F6-1AD0-1843-B89B-84EF5A55C235}" type="presParOf" srcId="{D51C4AD3-0E73-C24E-8C00-DE2176CF9616}" destId="{F1EC2163-263F-E14A-AD1C-36434435D295}" srcOrd="0" destOrd="0" presId="urn:microsoft.com/office/officeart/2016/7/layout/RepeatingBendingProcessNew"/>
    <dgm:cxn modelId="{E3B5F5E9-4861-494B-9179-DA29DAA10780}" type="presParOf" srcId="{D51C4AD3-0E73-C24E-8C00-DE2176CF9616}" destId="{019EA8B0-8C20-4B42-8736-CF3E471BE560}" srcOrd="1" destOrd="0" presId="urn:microsoft.com/office/officeart/2016/7/layout/RepeatingBendingProcessNew"/>
    <dgm:cxn modelId="{7A424DA8-5985-E046-9C18-F66533F463CB}" type="presParOf" srcId="{019EA8B0-8C20-4B42-8736-CF3E471BE560}" destId="{D92A231E-FF71-5645-9195-26474F3BD53A}" srcOrd="0" destOrd="0" presId="urn:microsoft.com/office/officeart/2016/7/layout/RepeatingBendingProcessNew"/>
    <dgm:cxn modelId="{1FFE30CA-8309-8941-AF7A-B95D0B3BBAF7}" type="presParOf" srcId="{D51C4AD3-0E73-C24E-8C00-DE2176CF9616}" destId="{AF749B73-22B9-B04B-83D6-5EA5FD170E01}" srcOrd="2" destOrd="0" presId="urn:microsoft.com/office/officeart/2016/7/layout/RepeatingBendingProcessNew"/>
    <dgm:cxn modelId="{F2DD0A91-9624-EF45-8283-AA8A33BD070A}" type="presParOf" srcId="{D51C4AD3-0E73-C24E-8C00-DE2176CF9616}" destId="{81B450CF-CED4-8F4A-97F5-73E9ABFB0DC6}" srcOrd="3" destOrd="0" presId="urn:microsoft.com/office/officeart/2016/7/layout/RepeatingBendingProcessNew"/>
    <dgm:cxn modelId="{A5E67B8F-EA79-6746-8ACC-5DA60E63DEDB}" type="presParOf" srcId="{81B450CF-CED4-8F4A-97F5-73E9ABFB0DC6}" destId="{CA2E8063-5577-9A41-AC00-B68675250CE9}" srcOrd="0" destOrd="0" presId="urn:microsoft.com/office/officeart/2016/7/layout/RepeatingBendingProcessNew"/>
    <dgm:cxn modelId="{55D846DB-161B-CB49-8F5B-C346B49A1387}" type="presParOf" srcId="{D51C4AD3-0E73-C24E-8C00-DE2176CF9616}" destId="{4C56D893-D6F8-2946-A50B-6C340608F3EE}" srcOrd="4" destOrd="0" presId="urn:microsoft.com/office/officeart/2016/7/layout/RepeatingBendingProcessNew"/>
    <dgm:cxn modelId="{B0A2E92A-B8CD-B44D-8312-41DA38A01452}" type="presParOf" srcId="{D51C4AD3-0E73-C24E-8C00-DE2176CF9616}" destId="{3EFE0454-E6CC-EE41-8D58-7DAD2120C2F6}" srcOrd="5" destOrd="0" presId="urn:microsoft.com/office/officeart/2016/7/layout/RepeatingBendingProcessNew"/>
    <dgm:cxn modelId="{D730EED0-518B-A64F-978B-C3A0ADB7A0C4}" type="presParOf" srcId="{3EFE0454-E6CC-EE41-8D58-7DAD2120C2F6}" destId="{A99A31F9-49E6-7C4D-902C-BA15F1D68770}" srcOrd="0" destOrd="0" presId="urn:microsoft.com/office/officeart/2016/7/layout/RepeatingBendingProcessNew"/>
    <dgm:cxn modelId="{B8A22EEB-A6FF-1044-8F67-5EE997503874}" type="presParOf" srcId="{D51C4AD3-0E73-C24E-8C00-DE2176CF9616}" destId="{F4CB4D74-5313-754B-B981-8D59CDCEEDCD}" srcOrd="6" destOrd="0" presId="urn:microsoft.com/office/officeart/2016/7/layout/RepeatingBendingProcessNew"/>
    <dgm:cxn modelId="{B66FC275-ADF0-BC4B-AC98-E11C42AD27D2}" type="presParOf" srcId="{D51C4AD3-0E73-C24E-8C00-DE2176CF9616}" destId="{0D646528-EBFE-2B48-86B7-1FD12B058F67}" srcOrd="7" destOrd="0" presId="urn:microsoft.com/office/officeart/2016/7/layout/RepeatingBendingProcessNew"/>
    <dgm:cxn modelId="{330730FB-74BA-0042-B672-C277BFC5B9BA}" type="presParOf" srcId="{0D646528-EBFE-2B48-86B7-1FD12B058F67}" destId="{9A4D7D46-C7BD-E149-A452-AFC4B324032E}" srcOrd="0" destOrd="0" presId="urn:microsoft.com/office/officeart/2016/7/layout/RepeatingBendingProcessNew"/>
    <dgm:cxn modelId="{1FE0A292-3CE3-954E-B50A-D7ECCD509478}" type="presParOf" srcId="{D51C4AD3-0E73-C24E-8C00-DE2176CF9616}" destId="{B9C070FA-6035-D347-893C-F968D53EE3EF}" srcOrd="8" destOrd="0" presId="urn:microsoft.com/office/officeart/2016/7/layout/RepeatingBendingProcessNew"/>
    <dgm:cxn modelId="{30B3C8E2-481B-A84C-B768-D92A97131790}" type="presParOf" srcId="{D51C4AD3-0E73-C24E-8C00-DE2176CF9616}" destId="{C24BAD01-AB53-4D45-96DD-D5CE94866B68}" srcOrd="9" destOrd="0" presId="urn:microsoft.com/office/officeart/2016/7/layout/RepeatingBendingProcessNew"/>
    <dgm:cxn modelId="{FB8E5B3D-7242-2043-9C46-835D01879E96}" type="presParOf" srcId="{C24BAD01-AB53-4D45-96DD-D5CE94866B68}" destId="{AFF4A6BE-6294-E24A-AA78-F957762997A7}" srcOrd="0" destOrd="0" presId="urn:microsoft.com/office/officeart/2016/7/layout/RepeatingBendingProcessNew"/>
    <dgm:cxn modelId="{F325F152-E203-C84E-9F7A-84AB84CAA1A3}" type="presParOf" srcId="{D51C4AD3-0E73-C24E-8C00-DE2176CF9616}" destId="{07E1A960-A8B9-0945-A286-A206FAB6DB4B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898B6-EE28-D544-85A9-D5B1E785E693}">
      <dsp:nvSpPr>
        <dsp:cNvPr id="0" name=""/>
        <dsp:cNvSpPr/>
      </dsp:nvSpPr>
      <dsp:spPr>
        <a:xfrm>
          <a:off x="0" y="0"/>
          <a:ext cx="8412480" cy="9575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Up to 8 tutors per academy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3 tutees for each tutor</a:t>
          </a:r>
        </a:p>
      </dsp:txBody>
      <dsp:txXfrm>
        <a:off x="28046" y="28046"/>
        <a:ext cx="7298284" cy="901467"/>
      </dsp:txXfrm>
    </dsp:sp>
    <dsp:sp modelId="{E751D7D2-4CE6-034E-9593-F6557131DDBD}">
      <dsp:nvSpPr>
        <dsp:cNvPr id="0" name=""/>
        <dsp:cNvSpPr/>
      </dsp:nvSpPr>
      <dsp:spPr>
        <a:xfrm>
          <a:off x="704545" y="1131661"/>
          <a:ext cx="8412480" cy="957559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2 hours of tutoring per week</a:t>
          </a:r>
        </a:p>
      </dsp:txBody>
      <dsp:txXfrm>
        <a:off x="732591" y="1159707"/>
        <a:ext cx="7029429" cy="901467"/>
      </dsp:txXfrm>
    </dsp:sp>
    <dsp:sp modelId="{CC75A2B0-5086-664A-A388-A74A4500802E}">
      <dsp:nvSpPr>
        <dsp:cNvPr id="0" name=""/>
        <dsp:cNvSpPr/>
      </dsp:nvSpPr>
      <dsp:spPr>
        <a:xfrm>
          <a:off x="1398574" y="2263322"/>
          <a:ext cx="8412480" cy="957559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$40 scholarship for each week requirements are met.</a:t>
          </a:r>
        </a:p>
      </dsp:txBody>
      <dsp:txXfrm>
        <a:off x="1426620" y="2291368"/>
        <a:ext cx="7039944" cy="901467"/>
      </dsp:txXfrm>
    </dsp:sp>
    <dsp:sp modelId="{BA75328E-160B-A34B-9566-6F077779E6B2}">
      <dsp:nvSpPr>
        <dsp:cNvPr id="0" name=""/>
        <dsp:cNvSpPr/>
      </dsp:nvSpPr>
      <dsp:spPr>
        <a:xfrm>
          <a:off x="2103119" y="3394984"/>
          <a:ext cx="8412480" cy="957559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Scholarship potential: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 </a:t>
          </a:r>
          <a:r>
            <a:rPr lang="en-US" sz="2400" kern="1200" dirty="0"/>
            <a:t>$1200/year/tutor</a:t>
          </a:r>
        </a:p>
      </dsp:txBody>
      <dsp:txXfrm>
        <a:off x="2131165" y="3423030"/>
        <a:ext cx="7029429" cy="901467"/>
      </dsp:txXfrm>
    </dsp:sp>
    <dsp:sp modelId="{E15ED354-63F7-0F42-83C7-30A5621066D6}">
      <dsp:nvSpPr>
        <dsp:cNvPr id="0" name=""/>
        <dsp:cNvSpPr/>
      </dsp:nvSpPr>
      <dsp:spPr>
        <a:xfrm>
          <a:off x="7790066" y="733403"/>
          <a:ext cx="622413" cy="62241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109" y="733403"/>
        <a:ext cx="342327" cy="468366"/>
      </dsp:txXfrm>
    </dsp:sp>
    <dsp:sp modelId="{D293118B-DD37-C345-8C1F-A5319DDCE6F0}">
      <dsp:nvSpPr>
        <dsp:cNvPr id="0" name=""/>
        <dsp:cNvSpPr/>
      </dsp:nvSpPr>
      <dsp:spPr>
        <a:xfrm>
          <a:off x="8494611" y="1865065"/>
          <a:ext cx="622413" cy="62241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654" y="1865065"/>
        <a:ext cx="342327" cy="468366"/>
      </dsp:txXfrm>
    </dsp:sp>
    <dsp:sp modelId="{4D8251C3-E756-1E41-9166-BA80780752E6}">
      <dsp:nvSpPr>
        <dsp:cNvPr id="0" name=""/>
        <dsp:cNvSpPr/>
      </dsp:nvSpPr>
      <dsp:spPr>
        <a:xfrm>
          <a:off x="9188641" y="2996726"/>
          <a:ext cx="622413" cy="62241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684" y="2996726"/>
        <a:ext cx="342327" cy="4683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238F12-1C0F-5945-8FCC-269D53D76CB5}">
      <dsp:nvSpPr>
        <dsp:cNvPr id="0" name=""/>
        <dsp:cNvSpPr/>
      </dsp:nvSpPr>
      <dsp:spPr>
        <a:xfrm>
          <a:off x="12110" y="488297"/>
          <a:ext cx="2662239" cy="798671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Identify </a:t>
          </a:r>
        </a:p>
      </dsp:txBody>
      <dsp:txXfrm>
        <a:off x="251711" y="488297"/>
        <a:ext cx="2183037" cy="798671"/>
      </dsp:txXfrm>
    </dsp:sp>
    <dsp:sp modelId="{AD66830B-7DE6-834D-BF75-CC81238CD2D4}">
      <dsp:nvSpPr>
        <dsp:cNvPr id="0" name=""/>
        <dsp:cNvSpPr/>
      </dsp:nvSpPr>
      <dsp:spPr>
        <a:xfrm>
          <a:off x="12110" y="1286969"/>
          <a:ext cx="2422638" cy="257607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Identify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TCH Coordinator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Required to proctor every tutoring session.</a:t>
          </a:r>
        </a:p>
      </dsp:txBody>
      <dsp:txXfrm>
        <a:off x="12110" y="1286969"/>
        <a:ext cx="2422638" cy="2576070"/>
      </dsp:txXfrm>
    </dsp:sp>
    <dsp:sp modelId="{09C4B322-23AC-5D42-9644-E8E1565A5872}">
      <dsp:nvSpPr>
        <dsp:cNvPr id="0" name=""/>
        <dsp:cNvSpPr/>
      </dsp:nvSpPr>
      <dsp:spPr>
        <a:xfrm>
          <a:off x="2621823" y="488297"/>
          <a:ext cx="2662239" cy="798671"/>
        </a:xfrm>
        <a:prstGeom prst="chevron">
          <a:avLst>
            <a:gd name="adj" fmla="val 3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Enroll</a:t>
          </a:r>
        </a:p>
      </dsp:txBody>
      <dsp:txXfrm>
        <a:off x="2861424" y="488297"/>
        <a:ext cx="2183037" cy="798671"/>
      </dsp:txXfrm>
    </dsp:sp>
    <dsp:sp modelId="{D9288BDA-F9E1-574A-A4D8-DBA3EDC2FD90}">
      <dsp:nvSpPr>
        <dsp:cNvPr id="0" name=""/>
        <dsp:cNvSpPr/>
      </dsp:nvSpPr>
      <dsp:spPr>
        <a:xfrm>
          <a:off x="2621823" y="1286969"/>
          <a:ext cx="2422638" cy="2576070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Enroll school in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i</a:t>
          </a:r>
          <a:r>
            <a:rPr lang="en-US" sz="2000" kern="1200" dirty="0"/>
            <a:t>-Ready programming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$34.25/tutee/year</a:t>
          </a:r>
        </a:p>
      </dsp:txBody>
      <dsp:txXfrm>
        <a:off x="2621823" y="1286969"/>
        <a:ext cx="2422638" cy="2576070"/>
      </dsp:txXfrm>
    </dsp:sp>
    <dsp:sp modelId="{45B142AD-7678-5A4A-9150-51388D2B5E3A}">
      <dsp:nvSpPr>
        <dsp:cNvPr id="0" name=""/>
        <dsp:cNvSpPr/>
      </dsp:nvSpPr>
      <dsp:spPr>
        <a:xfrm>
          <a:off x="5231536" y="488297"/>
          <a:ext cx="2662239" cy="798671"/>
        </a:xfrm>
        <a:prstGeom prst="chevron">
          <a:avLst>
            <a:gd name="adj" fmla="val 3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Facilitate</a:t>
          </a:r>
        </a:p>
      </dsp:txBody>
      <dsp:txXfrm>
        <a:off x="5471137" y="488297"/>
        <a:ext cx="2183037" cy="798671"/>
      </dsp:txXfrm>
    </dsp:sp>
    <dsp:sp modelId="{24312691-AB94-C34D-A094-3D81D2359A46}">
      <dsp:nvSpPr>
        <dsp:cNvPr id="0" name=""/>
        <dsp:cNvSpPr/>
      </dsp:nvSpPr>
      <dsp:spPr>
        <a:xfrm>
          <a:off x="5231536" y="1286969"/>
          <a:ext cx="2422638" cy="2576070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Facilitate </a:t>
          </a:r>
          <a:r>
            <a:rPr lang="en-US" sz="2000" kern="1200" dirty="0" err="1"/>
            <a:t>i</a:t>
          </a:r>
          <a:r>
            <a:rPr lang="en-US" sz="2000" kern="1200" dirty="0"/>
            <a:t>-Ready Professional Development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600" kern="1200" dirty="0"/>
            <a:t>$1800 for required 3 sessions.</a:t>
          </a: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600" kern="1200" dirty="0"/>
            <a:t>.</a:t>
          </a:r>
        </a:p>
      </dsp:txBody>
      <dsp:txXfrm>
        <a:off x="5231536" y="1286969"/>
        <a:ext cx="2422638" cy="2576070"/>
      </dsp:txXfrm>
    </dsp:sp>
    <dsp:sp modelId="{58AA4CA7-C045-7647-9D05-15EF0DF961D7}">
      <dsp:nvSpPr>
        <dsp:cNvPr id="0" name=""/>
        <dsp:cNvSpPr/>
      </dsp:nvSpPr>
      <dsp:spPr>
        <a:xfrm>
          <a:off x="7841249" y="488297"/>
          <a:ext cx="2662239" cy="798671"/>
        </a:xfrm>
        <a:prstGeom prst="chevron">
          <a:avLst>
            <a:gd name="adj" fmla="val 3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14" tIns="98614" rIns="98614" bIns="9861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Implement</a:t>
          </a:r>
        </a:p>
      </dsp:txBody>
      <dsp:txXfrm>
        <a:off x="8080850" y="488297"/>
        <a:ext cx="2183037" cy="798671"/>
      </dsp:txXfrm>
    </dsp:sp>
    <dsp:sp modelId="{ED43CD02-0246-D049-A175-096E5C938CA7}">
      <dsp:nvSpPr>
        <dsp:cNvPr id="0" name=""/>
        <dsp:cNvSpPr/>
      </dsp:nvSpPr>
      <dsp:spPr>
        <a:xfrm>
          <a:off x="7841249" y="1286969"/>
          <a:ext cx="2422638" cy="257607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42" tIns="191442" rIns="191442" bIns="382884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Implement tutoring contract for parents of tutees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Include $6/session tutoring charge.</a:t>
          </a:r>
        </a:p>
      </dsp:txBody>
      <dsp:txXfrm>
        <a:off x="7841249" y="1286969"/>
        <a:ext cx="2422638" cy="2576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EA8B0-8C20-4B42-8736-CF3E471BE560}">
      <dsp:nvSpPr>
        <dsp:cNvPr id="0" name=""/>
        <dsp:cNvSpPr/>
      </dsp:nvSpPr>
      <dsp:spPr>
        <a:xfrm>
          <a:off x="3040792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2848"/>
        <a:ext cx="34897" cy="6979"/>
      </dsp:txXfrm>
    </dsp:sp>
    <dsp:sp modelId="{F1EC2163-263F-E14A-AD1C-36434435D295}">
      <dsp:nvSpPr>
        <dsp:cNvPr id="0" name=""/>
        <dsp:cNvSpPr/>
      </dsp:nvSpPr>
      <dsp:spPr>
        <a:xfrm>
          <a:off x="8061" y="5979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Positive academic impact</a:t>
          </a:r>
        </a:p>
      </dsp:txBody>
      <dsp:txXfrm>
        <a:off x="8061" y="5979"/>
        <a:ext cx="3034531" cy="1820718"/>
      </dsp:txXfrm>
    </dsp:sp>
    <dsp:sp modelId="{81B450CF-CED4-8F4A-97F5-73E9ABFB0DC6}">
      <dsp:nvSpPr>
        <dsp:cNvPr id="0" name=""/>
        <dsp:cNvSpPr/>
      </dsp:nvSpPr>
      <dsp:spPr>
        <a:xfrm>
          <a:off x="6773265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2848"/>
        <a:ext cx="34897" cy="6979"/>
      </dsp:txXfrm>
    </dsp:sp>
    <dsp:sp modelId="{AF749B73-22B9-B04B-83D6-5EA5FD170E01}">
      <dsp:nvSpPr>
        <dsp:cNvPr id="0" name=""/>
        <dsp:cNvSpPr/>
      </dsp:nvSpPr>
      <dsp:spPr>
        <a:xfrm>
          <a:off x="3740534" y="5979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Recruitment/retention of elementary tutee</a:t>
          </a:r>
        </a:p>
      </dsp:txBody>
      <dsp:txXfrm>
        <a:off x="3740534" y="5979"/>
        <a:ext cx="3034531" cy="1820718"/>
      </dsp:txXfrm>
    </dsp:sp>
    <dsp:sp modelId="{3EFE0454-E6CC-EE41-8D58-7DAD2120C2F6}">
      <dsp:nvSpPr>
        <dsp:cNvPr id="0" name=""/>
        <dsp:cNvSpPr/>
      </dsp:nvSpPr>
      <dsp:spPr>
        <a:xfrm>
          <a:off x="1525326" y="1824897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079"/>
        <a:ext cx="374875" cy="6979"/>
      </dsp:txXfrm>
    </dsp:sp>
    <dsp:sp modelId="{4C56D893-D6F8-2946-A50B-6C340608F3EE}">
      <dsp:nvSpPr>
        <dsp:cNvPr id="0" name=""/>
        <dsp:cNvSpPr/>
      </dsp:nvSpPr>
      <dsp:spPr>
        <a:xfrm>
          <a:off x="7473007" y="5979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 dirty="0"/>
            <a:t>Mentoring between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 dirty="0"/>
            <a:t>Academy Tutor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 dirty="0"/>
            <a:t>and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 dirty="0"/>
            <a:t>Elementary Tutee</a:t>
          </a:r>
        </a:p>
      </dsp:txBody>
      <dsp:txXfrm>
        <a:off x="7473007" y="5979"/>
        <a:ext cx="3034531" cy="1820718"/>
      </dsp:txXfrm>
    </dsp:sp>
    <dsp:sp modelId="{0D646528-EBFE-2B48-86B7-1FD12B058F67}">
      <dsp:nvSpPr>
        <dsp:cNvPr id="0" name=""/>
        <dsp:cNvSpPr/>
      </dsp:nvSpPr>
      <dsp:spPr>
        <a:xfrm>
          <a:off x="3040792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1509"/>
        <a:ext cx="34897" cy="6979"/>
      </dsp:txXfrm>
    </dsp:sp>
    <dsp:sp modelId="{F4CB4D74-5313-754B-B981-8D59CDCEEDCD}">
      <dsp:nvSpPr>
        <dsp:cNvPr id="0" name=""/>
        <dsp:cNvSpPr/>
      </dsp:nvSpPr>
      <dsp:spPr>
        <a:xfrm>
          <a:off x="8061" y="2524640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Positive impact on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self-esteem for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tutee and tutor </a:t>
          </a:r>
        </a:p>
      </dsp:txBody>
      <dsp:txXfrm>
        <a:off x="8061" y="2524640"/>
        <a:ext cx="3034531" cy="1820718"/>
      </dsp:txXfrm>
    </dsp:sp>
    <dsp:sp modelId="{C24BAD01-AB53-4D45-96DD-D5CE94866B68}">
      <dsp:nvSpPr>
        <dsp:cNvPr id="0" name=""/>
        <dsp:cNvSpPr/>
      </dsp:nvSpPr>
      <dsp:spPr>
        <a:xfrm>
          <a:off x="6773265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3431509"/>
        <a:ext cx="34897" cy="6979"/>
      </dsp:txXfrm>
    </dsp:sp>
    <dsp:sp modelId="{B9C070FA-6035-D347-893C-F968D53EE3EF}">
      <dsp:nvSpPr>
        <dsp:cNvPr id="0" name=""/>
        <dsp:cNvSpPr/>
      </dsp:nvSpPr>
      <dsp:spPr>
        <a:xfrm>
          <a:off x="3740534" y="2524640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Reduce home stress for students needing more academic support</a:t>
          </a:r>
        </a:p>
      </dsp:txBody>
      <dsp:txXfrm>
        <a:off x="3740534" y="2524640"/>
        <a:ext cx="3034531" cy="1820718"/>
      </dsp:txXfrm>
    </dsp:sp>
    <dsp:sp modelId="{07E1A960-A8B9-0945-A286-A206FAB6DB4B}">
      <dsp:nvSpPr>
        <dsp:cNvPr id="0" name=""/>
        <dsp:cNvSpPr/>
      </dsp:nvSpPr>
      <dsp:spPr>
        <a:xfrm>
          <a:off x="7473007" y="2524640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Tutor awarded tuition scholarship</a:t>
          </a:r>
        </a:p>
      </dsp:txBody>
      <dsp:txXfrm>
        <a:off x="7473007" y="2524640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C6D07-B39C-C64C-BB6E-658811CEE5BB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ED219-34DF-DE47-BDE1-FB5FF184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2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ED219-34DF-DE47-BDE1-FB5FF18463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9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6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3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9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0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3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6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7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B43C9-CB49-6546-B6CC-6D129C76158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8D165-3ED7-954B-95F1-D3D5C6116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8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" name="Picture 35" descr="A blue and black logo&#10;&#10;Description automatically generated">
            <a:extLst>
              <a:ext uri="{FF2B5EF4-FFF2-40B4-BE49-F238E27FC236}">
                <a16:creationId xmlns:a16="http://schemas.microsoft.com/office/drawing/2014/main" id="{286B64B1-F0E2-E610-D2BA-7B7B4F824A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507" r="-1" b="9752"/>
          <a:stretch/>
        </p:blipFill>
        <p:spPr>
          <a:xfrm>
            <a:off x="2129738" y="-240793"/>
            <a:ext cx="7895947" cy="613833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F859399-BB3C-339E-0798-D20539F67CC0}"/>
              </a:ext>
            </a:extLst>
          </p:cNvPr>
          <p:cNvSpPr txBox="1"/>
          <p:nvPr/>
        </p:nvSpPr>
        <p:spPr>
          <a:xfrm>
            <a:off x="780288" y="4240719"/>
            <a:ext cx="10594848" cy="25410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352044">
              <a:lnSpc>
                <a:spcPct val="90000"/>
              </a:lnSpc>
              <a:spcBef>
                <a:spcPct val="0"/>
              </a:spcBef>
              <a:spcAft>
                <a:spcPts val="462"/>
              </a:spcAft>
            </a:pPr>
            <a:r>
              <a:rPr lang="en-US" sz="5400" kern="1200" dirty="0">
                <a:solidFill>
                  <a:srgbClr val="55555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 Tutoring Scholarship</a:t>
            </a:r>
          </a:p>
          <a:p>
            <a:pPr algn="ctr" defTabSz="352044">
              <a:lnSpc>
                <a:spcPct val="90000"/>
              </a:lnSpc>
              <a:spcBef>
                <a:spcPct val="0"/>
              </a:spcBef>
              <a:spcAft>
                <a:spcPts val="462"/>
              </a:spcAft>
            </a:pPr>
            <a:endParaRPr lang="en-US" sz="4800" cap="all" dirty="0">
              <a:solidFill>
                <a:srgbClr val="FFFFFF"/>
              </a:solidFill>
              <a:latin typeface="Congenial" panose="020F050202020403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32F908F-0350-DCC2-9913-695BDCB56D92}"/>
              </a:ext>
            </a:extLst>
          </p:cNvPr>
          <p:cNvSpPr>
            <a:spLocks/>
          </p:cNvSpPr>
          <p:nvPr/>
        </p:nvSpPr>
        <p:spPr>
          <a:xfrm>
            <a:off x="10093851" y="6011858"/>
            <a:ext cx="1031697" cy="4546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352044">
              <a:spcAft>
                <a:spcPts val="600"/>
              </a:spcAft>
            </a:pPr>
            <a:r>
              <a:rPr lang="en-US" sz="1386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2024-2025</a:t>
            </a:r>
            <a:endParaRPr lang="en-US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2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2A01C6-7F1F-3440-915A-98953A505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 dirty="0"/>
              <a:t>TCH Scholarship Highlights</a:t>
            </a: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8F06E358-7DE5-8C72-A8F9-BB801F87CA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58958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17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F7EBF2-5943-3FB8-99E8-66FEC76DB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r>
              <a:rPr lang="en-US" sz="5200"/>
              <a:t>Getting Started…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AE4F2EB6-47DD-CAD7-06BB-845B1E98B0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36413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9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60858E3-A08D-18EF-A7DB-CDE660840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Financial Impact of TCH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6B821C9-C40A-59F7-1570-1C29FA0CBE18}"/>
              </a:ext>
            </a:extLst>
          </p:cNvPr>
          <p:cNvSpPr>
            <a:spLocks/>
          </p:cNvSpPr>
          <p:nvPr/>
        </p:nvSpPr>
        <p:spPr>
          <a:xfrm>
            <a:off x="1312544" y="1828801"/>
            <a:ext cx="4536432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27939"/>
            <a:r>
              <a:rPr lang="en-US" sz="1600" b="1" u="sng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to School</a:t>
            </a:r>
          </a:p>
          <a:p>
            <a:pPr defTabSz="427939"/>
            <a:endPara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41909">
              <a:lnSpc>
                <a:spcPct val="90000"/>
              </a:lnSpc>
              <a:spcAft>
                <a:spcPts val="562"/>
              </a:spcAft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Associates </a:t>
            </a:r>
            <a:r>
              <a:rPr lang="en-US" sz="160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-Ready</a:t>
            </a:r>
          </a:p>
          <a:p>
            <a:pPr marL="427939" lvl="1" defTabSz="641909">
              <a:spcAft>
                <a:spcPts val="562"/>
              </a:spcAft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Development (3 sessions)   					$1,800</a:t>
            </a:r>
          </a:p>
          <a:p>
            <a:pPr marL="427939" lvl="1" defTabSz="641909">
              <a:spcAft>
                <a:spcPts val="562"/>
              </a:spcAft>
            </a:pPr>
            <a:r>
              <a:rPr lang="en-US" sz="160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-Ready Assessment </a:t>
            </a:r>
          </a:p>
          <a:p>
            <a:pPr marL="855878" lvl="2" defTabSz="641909">
              <a:spcAft>
                <a:spcPts val="562"/>
              </a:spcAft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($34.25 each x 24 assessments)	        				$822</a:t>
            </a:r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8A9EBC-31AF-EC33-FB3A-B0A86D4AB4BA}"/>
              </a:ext>
            </a:extLst>
          </p:cNvPr>
          <p:cNvSpPr>
            <a:spLocks/>
          </p:cNvSpPr>
          <p:nvPr/>
        </p:nvSpPr>
        <p:spPr>
          <a:xfrm>
            <a:off x="6343024" y="1828800"/>
            <a:ext cx="4536432" cy="379489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27939"/>
            <a:r>
              <a:rPr lang="en-US" sz="1600" b="1" u="sng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Income</a:t>
            </a:r>
          </a:p>
          <a:p>
            <a:pPr defTabSz="427939"/>
            <a:endPara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41909">
              <a:spcAft>
                <a:spcPts val="562"/>
              </a:spcAft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Tutee Contract	</a:t>
            </a:r>
          </a:p>
          <a:p>
            <a:pPr marL="417241" lvl="1" indent="-267462" defTabSz="641909">
              <a:spcAft>
                <a:spcPts val="562"/>
              </a:spcAft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tutoring sessions per week x 30 weeks	</a:t>
            </a:r>
          </a:p>
          <a:p>
            <a:pPr marL="417241" lvl="1" indent="-267462" defTabSz="641909">
              <a:spcAft>
                <a:spcPts val="562"/>
              </a:spcAft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$12/wk. X 30 wks. = $360/tutee</a:t>
            </a:r>
          </a:p>
          <a:p>
            <a:pPr marL="674004" lvl="2" indent="-267462" defTabSz="641909">
              <a:spcAft>
                <a:spcPts val="562"/>
              </a:spcAft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   X24 tutees </a:t>
            </a:r>
          </a:p>
          <a:p>
            <a:pPr marL="674004" lvl="2" indent="-267462" defTabSz="641909">
              <a:spcAft>
                <a:spcPts val="562"/>
              </a:spcAft>
            </a:pPr>
            <a:endPara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7241" lvl="1" indent="-267462" defTabSz="641909">
              <a:spcAft>
                <a:spcPts val="562"/>
              </a:spcAft>
            </a:pPr>
            <a:endPara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4B0AA5-837E-59D3-3A36-6973C8768E5B}"/>
              </a:ext>
            </a:extLst>
          </p:cNvPr>
          <p:cNvCxnSpPr>
            <a:cxnSpLocks/>
          </p:cNvCxnSpPr>
          <p:nvPr/>
        </p:nvCxnSpPr>
        <p:spPr>
          <a:xfrm>
            <a:off x="5918529" y="2473964"/>
            <a:ext cx="0" cy="230270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79F2CE3-9F8F-2123-5E80-10905CFF9237}"/>
              </a:ext>
            </a:extLst>
          </p:cNvPr>
          <p:cNvSpPr txBox="1"/>
          <p:nvPr/>
        </p:nvSpPr>
        <p:spPr>
          <a:xfrm>
            <a:off x="1561884" y="5811364"/>
            <a:ext cx="9044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41909">
              <a:spcAft>
                <a:spcPts val="562"/>
              </a:spcAft>
            </a:pPr>
            <a:r>
              <a:rPr lang="en-US" sz="2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 Scholarship 100% funded by SFFC Foundation 2024-2025 School Year</a:t>
            </a:r>
            <a:endParaRPr lang="en-US" sz="2000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7920B2-8250-96A9-D7D7-FD3C273BC353}"/>
              </a:ext>
            </a:extLst>
          </p:cNvPr>
          <p:cNvSpPr txBox="1"/>
          <p:nvPr/>
        </p:nvSpPr>
        <p:spPr>
          <a:xfrm>
            <a:off x="1312545" y="3940406"/>
            <a:ext cx="4536431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0954" lvl="1" defTabSz="641909">
              <a:lnSpc>
                <a:spcPct val="90000"/>
              </a:lnSpc>
              <a:spcAft>
                <a:spcPts val="562"/>
              </a:spcAft>
            </a:pPr>
            <a:endPara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779" lvl="1" defTabSz="641909">
              <a:lnSpc>
                <a:spcPct val="90000"/>
              </a:lnSpc>
              <a:spcAft>
                <a:spcPts val="562"/>
              </a:spcAft>
            </a:pPr>
            <a:r>
              <a:rPr lang="en-US" sz="18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u="sng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Cost:		</a:t>
            </a:r>
            <a:r>
              <a:rPr lang="en-US" sz="1600" u="sng" kern="1200" dirty="0">
                <a:solidFill>
                  <a:srgbClr val="B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$2,622</a:t>
            </a:r>
            <a:endParaRPr lang="en-US" sz="1800" u="sng" kern="1200" dirty="0">
              <a:solidFill>
                <a:srgbClr val="B3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36E9A0-6FC6-0803-8809-3AD6F656A793}"/>
              </a:ext>
            </a:extLst>
          </p:cNvPr>
          <p:cNvSpPr txBox="1"/>
          <p:nvPr/>
        </p:nvSpPr>
        <p:spPr>
          <a:xfrm>
            <a:off x="6343024" y="3940405"/>
            <a:ext cx="4536431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0954" lvl="1" defTabSz="641909">
              <a:lnSpc>
                <a:spcPct val="90000"/>
              </a:lnSpc>
              <a:spcAft>
                <a:spcPts val="562"/>
              </a:spcAft>
            </a:pPr>
            <a:endPara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779" lvl="1" defTabSz="641909">
              <a:lnSpc>
                <a:spcPct val="90000"/>
              </a:lnSpc>
              <a:spcAft>
                <a:spcPts val="562"/>
              </a:spcAft>
            </a:pPr>
            <a:r>
              <a:rPr lang="en-US" sz="18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u="sng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Income:  	</a:t>
            </a:r>
            <a:r>
              <a:rPr lang="en-US" sz="1600" u="sng" kern="1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$8,640</a:t>
            </a:r>
            <a:endParaRPr lang="en-US" sz="1800" u="sng" kern="1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5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B591DD-BC16-DAB0-62E9-7D9290D02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Benefits of TCH Programming</a:t>
            </a:r>
            <a:endParaRPr lang="en-US" sz="5200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DC209E1-3AD9-67C8-A997-8BCF139643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9867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73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342</TotalTime>
  <Words>247</Words>
  <Application>Microsoft Office PowerPoint</Application>
  <PresentationFormat>Widescreen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Congenial</vt:lpstr>
      <vt:lpstr>Office 2013 - 2022 Theme</vt:lpstr>
      <vt:lpstr>PowerPoint Presentation</vt:lpstr>
      <vt:lpstr>TCH Scholarship Highlights</vt:lpstr>
      <vt:lpstr>Getting Started…</vt:lpstr>
      <vt:lpstr>Financial Impact of TCH</vt:lpstr>
      <vt:lpstr>Benefits of TCH Programming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Downs</dc:creator>
  <cp:lastModifiedBy>Ryan Downs</cp:lastModifiedBy>
  <cp:revision>8</cp:revision>
  <dcterms:created xsi:type="dcterms:W3CDTF">2024-05-29T16:57:52Z</dcterms:created>
  <dcterms:modified xsi:type="dcterms:W3CDTF">2024-06-10T19:38:18Z</dcterms:modified>
</cp:coreProperties>
</file>